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6" r:id="rId2"/>
    <p:sldId id="277" r:id="rId3"/>
    <p:sldId id="278" r:id="rId4"/>
    <p:sldId id="279" r:id="rId5"/>
    <p:sldId id="298" r:id="rId6"/>
    <p:sldId id="323" r:id="rId7"/>
    <p:sldId id="300" r:id="rId8"/>
    <p:sldId id="315" r:id="rId9"/>
    <p:sldId id="284" r:id="rId10"/>
    <p:sldId id="285" r:id="rId11"/>
    <p:sldId id="286" r:id="rId12"/>
    <p:sldId id="301" r:id="rId13"/>
    <p:sldId id="302" r:id="rId14"/>
    <p:sldId id="303" r:id="rId15"/>
    <p:sldId id="324" r:id="rId16"/>
    <p:sldId id="313" r:id="rId17"/>
    <p:sldId id="325" r:id="rId18"/>
    <p:sldId id="304" r:id="rId19"/>
    <p:sldId id="312" r:id="rId20"/>
    <p:sldId id="305" r:id="rId21"/>
    <p:sldId id="306" r:id="rId22"/>
    <p:sldId id="307" r:id="rId23"/>
    <p:sldId id="318" r:id="rId24"/>
    <p:sldId id="308" r:id="rId25"/>
    <p:sldId id="297" r:id="rId2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94660"/>
  </p:normalViewPr>
  <p:slideViewPr>
    <p:cSldViewPr>
      <p:cViewPr varScale="1">
        <p:scale>
          <a:sx n="85" d="100"/>
          <a:sy n="85" d="100"/>
        </p:scale>
        <p:origin x="84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4062" y="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473C41-6D1B-4103-A482-9B9B56D513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CEC2B-980B-4D8F-9462-7006B874B3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38612-EDCC-490C-876B-4B068B77AB24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8A36BE-E3CF-4D84-BC8A-A2FCF3AFE2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59FEE-2577-4155-B6CA-548565FD9B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22120-0FEF-4B00-B4C8-084FA56901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198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500FC09-2B3C-475A-9863-FBD173ED8E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8D6D8A-84CD-497E-AA1A-8FC0FF2FBDF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004FF5-6E23-4221-83B4-64A6E06CA8B8}" type="datetimeFigureOut">
              <a:rPr lang="en-GB"/>
              <a:pPr>
                <a:defRPr/>
              </a:pPr>
              <a:t>18/06/2022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9FC324B-9EFC-4448-A9BC-6DBB47D49D6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8D3DCD2-8EB7-4CEE-8095-79D849398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919BB-E7A6-4E1B-B325-585F7856F23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F01A5-D539-4AF1-9201-9549726866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F4D23A-4BF1-4E27-A753-B0521C9FC6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F4D23A-4BF1-4E27-A753-B0521C9FC6F4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164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8AA9921-10EA-4B21-99A0-AC85AB5090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CE9A708A-4492-4531-99C2-2632DADDE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57118A9-7461-444C-AB42-932484DD8C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A03C8E-EC98-4307-B13B-53DA578C7FA8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004C7E4-8485-4D76-ABEF-9C82647285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75B6AD17-6F8A-4A03-AF78-E8CE9DA60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A60D73F2-187F-4D71-B8C3-C9A7AA9FE0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502668-730E-42D5-937A-66EB2DFE5740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F4D23A-4BF1-4E27-A753-B0521C9FC6F4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369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F4D23A-4BF1-4E27-A753-B0521C9FC6F4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418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12C66-E9EF-4222-A6FC-C69E5416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87AB0-1B94-4F90-A56F-C06B3B4F72BA}" type="datetimeFigureOut">
              <a:rPr lang="en-GB"/>
              <a:pPr>
                <a:defRPr/>
              </a:pPr>
              <a:t>18/06/2022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1B108-598C-4147-BE1F-DACA9E074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19D0C-ED2B-4014-B2BE-44252A31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5903A-C207-46B3-B215-1F00A99994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050008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C5DE7-482A-4848-8C0E-FF1F206F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9BDF9-3989-4BFF-A4AC-D43454D3D008}" type="datetimeFigureOut">
              <a:rPr lang="en-GB"/>
              <a:pPr>
                <a:defRPr/>
              </a:pPr>
              <a:t>18/06/2022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203F5-2275-42FA-B38B-CFB41681A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540D4-221B-4B1C-A73C-85CEC4E8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4CAA8-D3EF-430C-9810-51A485E344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60343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CE26D-6CC8-40E1-9C87-194EC76CC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A37EC-908B-4A25-98A9-A270065FF3A6}" type="datetimeFigureOut">
              <a:rPr lang="en-GB"/>
              <a:pPr>
                <a:defRPr/>
              </a:pPr>
              <a:t>18/06/2022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26421-867D-4B2E-9AC3-9C6F00977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9C005-4142-40E2-A113-B0B4F8314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AAE9-9A01-4D22-A2BE-00FA457B268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253850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840F8-5EDD-4AC1-9D55-944722519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6CF4-E4A8-4DEB-881A-3035B98C440B}" type="datetimeFigureOut">
              <a:rPr lang="en-GB"/>
              <a:pPr>
                <a:defRPr/>
              </a:pPr>
              <a:t>18/06/2022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5B9E7-8B3A-4454-9070-BC943F631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87B31-CA3E-4CB2-A118-B8D4CAE62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2AF6-5AE4-4B8C-9606-22A4BC798C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841551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5E852-7628-4A40-9C1D-9114FE37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8074-2DF7-4242-999F-C9C0A903DD72}" type="datetimeFigureOut">
              <a:rPr lang="en-GB"/>
              <a:pPr>
                <a:defRPr/>
              </a:pPr>
              <a:t>18/06/2022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4AB31-642B-4304-A44D-3F9545A65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8DAA7-A06D-4327-B4EB-783A88B4B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D66A-2CEF-43CD-BB5E-0C48B44FB76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588477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0C9072-F580-4057-9B52-160922D8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97480-DCE4-48CD-B622-7AF6A437A0D1}" type="datetimeFigureOut">
              <a:rPr lang="en-GB"/>
              <a:pPr>
                <a:defRPr/>
              </a:pPr>
              <a:t>18/06/2022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DAC539-A34C-4DAD-A466-65A522B8F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098F29-C2A6-4159-AEF5-56E528C2A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6C20-89B4-4E0B-9DE3-0B2D475DFF2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492206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2CCCF80-3AD9-4C56-AC72-B992FBA35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42A26-DA90-46FC-AC5A-97C44BC35E93}" type="datetimeFigureOut">
              <a:rPr lang="en-GB"/>
              <a:pPr>
                <a:defRPr/>
              </a:pPr>
              <a:t>18/06/2022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D596E6-06AD-40BE-8FF4-CBEFD2A3E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6E3617A-2FF2-447E-B365-93DDA80D0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A0BE9-11AB-46DA-BBFF-79DD0AD4C5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382156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C6836F2-4E22-4713-A5F8-1A268E8D3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73CED-CE94-4D29-A498-9E6297611021}" type="datetimeFigureOut">
              <a:rPr lang="en-GB"/>
              <a:pPr>
                <a:defRPr/>
              </a:pPr>
              <a:t>18/06/2022</a:t>
            </a:fld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CBDDA93-BCB0-443A-B6B2-9E2B68D4B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D966EA1-5C8F-4B69-AE09-FECB9E3F8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A41E3-1A8E-4DBB-B8A4-39E0FB1679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901965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4837EE9-AACB-49B5-ABDF-EEC49E816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62F1-232C-443D-8A41-2D26EAEDBA5A}" type="datetimeFigureOut">
              <a:rPr lang="en-GB"/>
              <a:pPr>
                <a:defRPr/>
              </a:pPr>
              <a:t>18/06/2022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AF0AB27-8058-49A4-A6ED-B78865BDD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7ADCE2-9D01-4FEA-A20D-1019EE6B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4EA81-A9BF-491B-BAF8-251311A2DE6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110290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1CEDA9-048B-4D1E-8526-6D206D6EA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CDE69-0347-4EFB-BB3B-EB5864C408AC}" type="datetimeFigureOut">
              <a:rPr lang="en-GB"/>
              <a:pPr>
                <a:defRPr/>
              </a:pPr>
              <a:t>18/06/2022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B47F85E-B7A5-4AA0-B1AC-8C0546F9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C16497-43B6-47DB-A6C9-4AC20878A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AC9AD-8841-4CF5-B239-814CFD87FCE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524140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70D9B34-662D-4D03-A36A-85E12782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4D2DD-41D3-4323-B84F-71EA0B828CED}" type="datetimeFigureOut">
              <a:rPr lang="en-GB"/>
              <a:pPr>
                <a:defRPr/>
              </a:pPr>
              <a:t>18/06/2022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B64885-6545-4767-A635-5FD052377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738BF7-3203-4F5A-9A58-FD6BB3BA3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5903D-0188-427E-B284-7FC40D1D1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38119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51903E2-37B1-41BC-B824-F1479B449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5AF7C96-E5B3-4D73-90AC-C5E95962A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F0C88-EB08-4651-B261-244B6DBC5C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948A10-052E-4F07-9DCD-63376196A054}" type="datetimeFigureOut">
              <a:rPr lang="en-GB"/>
              <a:pPr>
                <a:defRPr/>
              </a:pPr>
              <a:t>18/06/2022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0F9E-8A1B-4D43-8788-A40465FD5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F2046-4E2C-4705-912A-BBDE1622F8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F79C80-01A2-4A8B-BD8B-D7B61F6549D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1F44D1-2A5D-41F4-9B9E-8378EE2ED72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188913"/>
            <a:ext cx="792163" cy="133826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4129E75E-FE51-41CD-A3B0-6913B1CEC4D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35413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4800" b="1" dirty="0">
                <a:solidFill>
                  <a:srgbClr val="00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Chauncy Awards</a:t>
            </a:r>
            <a:br>
              <a:rPr lang="en-GB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en-GB" sz="2400" b="1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Monday 13th – Friday 17th June 2022</a:t>
            </a:r>
            <a:endParaRPr lang="en-GB" sz="6600" b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2409F65-127B-4FA8-BA25-ECCF5BBD6CBB}"/>
              </a:ext>
            </a:extLst>
          </p:cNvPr>
          <p:cNvSpPr/>
          <p:nvPr userDrawn="1"/>
        </p:nvSpPr>
        <p:spPr>
          <a:xfrm>
            <a:off x="7668344" y="274638"/>
            <a:ext cx="1016869" cy="994122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2CC1EF-F248-4C76-A7FF-900CFC0C983F}"/>
              </a:ext>
            </a:extLst>
          </p:cNvPr>
          <p:cNvSpPr/>
          <p:nvPr userDrawn="1"/>
        </p:nvSpPr>
        <p:spPr>
          <a:xfrm>
            <a:off x="457200" y="6159500"/>
            <a:ext cx="8229600" cy="3651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8000">
    <p:push dir="u"/>
    <p:sndAc>
      <p:stSnd>
        <p:snd r:embed="rId13" name="click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AD6C6D-52B6-44BC-8908-C175B1E64174}"/>
              </a:ext>
            </a:extLst>
          </p:cNvPr>
          <p:cNvSpPr txBox="1"/>
          <p:nvPr/>
        </p:nvSpPr>
        <p:spPr>
          <a:xfrm>
            <a:off x="0" y="1476375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 SEVEN BRONZE AWARDS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FD0474-6041-79B8-22F3-44220C6D9B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2184400"/>
            <a:ext cx="8280920" cy="3836888"/>
          </a:xfrm>
          <a:prstGeom prst="rect">
            <a:avLst/>
          </a:prstGeom>
        </p:spPr>
      </p:pic>
    </p:spTree>
  </p:cSld>
  <p:clrMapOvr>
    <a:masterClrMapping/>
  </p:clrMapOvr>
  <p:transition spd="slow" advClick="0" advTm="8000">
    <p:push dir="u"/>
    <p:sndAc>
      <p:stSnd>
        <p:snd r:embed="rId3" name="click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3F1924A-A3FD-4CA3-9804-065B300FE66A}"/>
              </a:ext>
            </a:extLst>
          </p:cNvPr>
          <p:cNvSpPr txBox="1"/>
          <p:nvPr/>
        </p:nvSpPr>
        <p:spPr>
          <a:xfrm>
            <a:off x="0" y="1476375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 NINE SILVER AWARDS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4ED57C-B855-E10C-3DDC-D59CD29512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184400"/>
            <a:ext cx="7992888" cy="3908895"/>
          </a:xfrm>
          <a:prstGeom prst="rect">
            <a:avLst/>
          </a:prstGeom>
        </p:spPr>
      </p:pic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5CD4C40-9301-4DCE-88C0-9898C049BA5C}"/>
              </a:ext>
            </a:extLst>
          </p:cNvPr>
          <p:cNvSpPr txBox="1"/>
          <p:nvPr/>
        </p:nvSpPr>
        <p:spPr>
          <a:xfrm>
            <a:off x="0" y="1476375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 TEN SILVER AWARDS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0CCA22-728B-CA3B-A674-13F47E9A0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184400"/>
            <a:ext cx="8208912" cy="3836888"/>
          </a:xfrm>
          <a:prstGeom prst="rect">
            <a:avLst/>
          </a:prstGeom>
        </p:spPr>
      </p:pic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42A8A7F-2CCB-4A23-87AA-F0DE8259EF2C}"/>
              </a:ext>
            </a:extLst>
          </p:cNvPr>
          <p:cNvSpPr txBox="1"/>
          <p:nvPr/>
        </p:nvSpPr>
        <p:spPr>
          <a:xfrm>
            <a:off x="0" y="1476375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 ELEVEN SILVER AWARDS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53991D-1C91-250F-3612-9F17E7C2C5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240" y="2184401"/>
            <a:ext cx="8165520" cy="38368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F8F3BC2-CDAC-4284-B5FE-EF8AC795B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247" y="4581128"/>
            <a:ext cx="4608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4000" dirty="0"/>
              <a:t>This academic year</a:t>
            </a:r>
          </a:p>
        </p:txBody>
      </p:sp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>
            <a:extLst>
              <a:ext uri="{FF2B5EF4-FFF2-40B4-BE49-F238E27FC236}">
                <a16:creationId xmlns:a16="http://schemas.microsoft.com/office/drawing/2014/main" id="{58B365A3-06FA-4A5E-8ED1-0AB7B3211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068638"/>
            <a:ext cx="4606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4000"/>
              <a:t>None this week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4E0299-6694-4B62-9004-59D018EE6F1D}"/>
              </a:ext>
            </a:extLst>
          </p:cNvPr>
          <p:cNvSpPr txBox="1"/>
          <p:nvPr/>
        </p:nvSpPr>
        <p:spPr>
          <a:xfrm>
            <a:off x="0" y="1476375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 TWELVE SILVER AWARDS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75C1E9-6D57-EA83-2018-439F3B3DA5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074" y="2184400"/>
            <a:ext cx="6639852" cy="3772426"/>
          </a:xfrm>
          <a:prstGeom prst="rect">
            <a:avLst/>
          </a:prstGeom>
        </p:spPr>
      </p:pic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31EB528-9EE6-4324-AC4D-F27707A4DCF2}"/>
              </a:ext>
            </a:extLst>
          </p:cNvPr>
          <p:cNvSpPr txBox="1"/>
          <p:nvPr/>
        </p:nvSpPr>
        <p:spPr>
          <a:xfrm>
            <a:off x="0" y="1476375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 THIRTEEN SILVER AWARDS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37ED69-5E55-FE5B-1EA4-613FFB4C98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184400"/>
            <a:ext cx="8208912" cy="38368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CCC4660-93B0-CA27-D392-D17521B20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247" y="4581128"/>
            <a:ext cx="4608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4000" dirty="0"/>
              <a:t>This academic year</a:t>
            </a:r>
          </a:p>
        </p:txBody>
      </p:sp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29CDAA71-79D8-493E-9687-0B51CCB5146D}"/>
              </a:ext>
            </a:extLst>
          </p:cNvPr>
          <p:cNvSpPr txBox="1"/>
          <p:nvPr/>
        </p:nvSpPr>
        <p:spPr>
          <a:xfrm>
            <a:off x="0" y="1517650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GOLD AWARDS</a:t>
            </a:r>
          </a:p>
        </p:txBody>
      </p:sp>
      <p:sp>
        <p:nvSpPr>
          <p:cNvPr id="19459" name="AutoShape 27">
            <a:extLst>
              <a:ext uri="{FF2B5EF4-FFF2-40B4-BE49-F238E27FC236}">
                <a16:creationId xmlns:a16="http://schemas.microsoft.com/office/drawing/2014/main" id="{651EF29D-52AD-4547-95D4-48ED552909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-2809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9460" name="Content Placeholder 2">
            <a:extLst>
              <a:ext uri="{FF2B5EF4-FFF2-40B4-BE49-F238E27FC236}">
                <a16:creationId xmlns:a16="http://schemas.microsoft.com/office/drawing/2014/main" id="{D89A7570-4D9E-4ECC-989D-39D6542FC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225675"/>
            <a:ext cx="3957637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en-GB" altLang="en-US" sz="100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C9F5AA-600C-45CF-9A6B-8E9AC412B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25675"/>
            <a:ext cx="8229600" cy="3900488"/>
          </a:xfrm>
        </p:spPr>
        <p:txBody>
          <a:bodyPr/>
          <a:lstStyle/>
          <a:p>
            <a:pPr marL="0" indent="0">
              <a:buNone/>
            </a:pPr>
            <a:r>
              <a:rPr lang="en-GB" sz="1050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75977F-37C7-C1A6-060A-3FF2847E61BD}"/>
              </a:ext>
            </a:extLst>
          </p:cNvPr>
          <p:cNvSpPr txBox="1"/>
          <p:nvPr/>
        </p:nvSpPr>
        <p:spPr>
          <a:xfrm>
            <a:off x="451536" y="2225675"/>
            <a:ext cx="797118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50" dirty="0"/>
              <a:t>Ward Alex (7MAPLE)	Aran </a:t>
            </a:r>
            <a:r>
              <a:rPr lang="en-GB" sz="1050" dirty="0" err="1"/>
              <a:t>Liyah</a:t>
            </a:r>
            <a:r>
              <a:rPr lang="en-GB" sz="1050" dirty="0"/>
              <a:t> (7PINE)	</a:t>
            </a:r>
            <a:r>
              <a:rPr lang="en-GB" sz="1050" dirty="0" err="1"/>
              <a:t>Benadda</a:t>
            </a:r>
            <a:r>
              <a:rPr lang="en-GB" sz="1050" dirty="0"/>
              <a:t> Sami (7CHESTNUT)	Bowden Isla (7ELM)</a:t>
            </a:r>
          </a:p>
          <a:p>
            <a:r>
              <a:rPr lang="en-GB" sz="1050" dirty="0"/>
              <a:t>Bryant Marla (7ELM)	Childs Cody (7MAPLE)	Holtby Freddie (7WILLOW)	 Bowman-Cater Lauren (7ROWAN) King Eva (7ELM)		Little Alice (7CHESTNUT)	Marquez </a:t>
            </a:r>
            <a:r>
              <a:rPr lang="en-GB" sz="1050" dirty="0" err="1"/>
              <a:t>Glenice</a:t>
            </a:r>
            <a:r>
              <a:rPr lang="en-GB" sz="1050" dirty="0"/>
              <a:t> (7PINE)	Medina Silva Joshua (7ROWAN)	</a:t>
            </a:r>
          </a:p>
          <a:p>
            <a:r>
              <a:rPr lang="en-GB" sz="1050" dirty="0"/>
              <a:t>Patmore Scarlett (7MAPLE)	Pereira Harriet (7BIR)	Reynolds Josh (7BIR)	</a:t>
            </a:r>
            <a:r>
              <a:rPr lang="en-GB" sz="1050" dirty="0" err="1"/>
              <a:t>Walduck</a:t>
            </a:r>
            <a:r>
              <a:rPr lang="en-GB" sz="1050" dirty="0"/>
              <a:t> Sophie (7OAK)	</a:t>
            </a:r>
          </a:p>
          <a:p>
            <a:r>
              <a:rPr lang="en-GB" sz="1050" dirty="0" err="1"/>
              <a:t>Allsop</a:t>
            </a:r>
            <a:r>
              <a:rPr lang="en-GB" sz="1050" dirty="0"/>
              <a:t> Alfie (7ROWAN)	Ambler James (8ASH)	</a:t>
            </a:r>
            <a:r>
              <a:rPr lang="en-GB" sz="1050" dirty="0" err="1"/>
              <a:t>Ardiles</a:t>
            </a:r>
            <a:r>
              <a:rPr lang="en-GB" sz="1050" dirty="0"/>
              <a:t> Sofia (8MAPLE)	Ashley Shakira (7ASH)	</a:t>
            </a:r>
          </a:p>
          <a:p>
            <a:r>
              <a:rPr lang="en-GB" sz="1050" dirty="0"/>
              <a:t>Batty </a:t>
            </a:r>
            <a:r>
              <a:rPr lang="en-GB" sz="1050" dirty="0" err="1"/>
              <a:t>Thirza</a:t>
            </a:r>
            <a:r>
              <a:rPr lang="en-GB" sz="1050" dirty="0"/>
              <a:t> (7OAK)	Booth Poppy (7MAPLE)	</a:t>
            </a:r>
            <a:r>
              <a:rPr lang="en-GB" sz="1050" dirty="0" err="1"/>
              <a:t>Cakebread</a:t>
            </a:r>
            <a:r>
              <a:rPr lang="en-GB" sz="1050" dirty="0"/>
              <a:t> Henry (7MAPLE)	Casserly Amie (7ASH)</a:t>
            </a:r>
          </a:p>
          <a:p>
            <a:r>
              <a:rPr lang="en-GB" sz="1050" dirty="0"/>
              <a:t>Cook Sophie (7HAZEL)	Davis Archie (7ASH)	Driscoll-Rowe Maia (9HAZEL)	Flanagan Felix (7MAPLE)</a:t>
            </a:r>
          </a:p>
          <a:p>
            <a:r>
              <a:rPr lang="en-GB" sz="1050" dirty="0"/>
              <a:t>Fox Joseph (7WILLOW)	Gallagher Ollie (7ROWAN)	Harrington Jack (7ROWAN)	Hashmi Zac (7ASH)</a:t>
            </a:r>
          </a:p>
          <a:p>
            <a:r>
              <a:rPr lang="en-GB" sz="1050" dirty="0"/>
              <a:t>Hawkes Amy (7CHESTNUT)	Henshaw April (9BIR)	Keen Eva (9ASH)		</a:t>
            </a:r>
            <a:r>
              <a:rPr lang="en-GB" sz="1050" dirty="0" err="1"/>
              <a:t>Landeira</a:t>
            </a:r>
            <a:r>
              <a:rPr lang="en-GB" sz="1050" dirty="0"/>
              <a:t> Ariana (8ASH)</a:t>
            </a:r>
          </a:p>
          <a:p>
            <a:r>
              <a:rPr lang="en-GB" sz="1050" dirty="0" err="1"/>
              <a:t>Levene</a:t>
            </a:r>
            <a:r>
              <a:rPr lang="en-GB" sz="1050" dirty="0"/>
              <a:t> Ruby (7ROWAN)	Lewis Bobby (7OAK)	Lewis Isaac (7ELM)	Lombard Tristan (7OAK)</a:t>
            </a:r>
          </a:p>
          <a:p>
            <a:r>
              <a:rPr lang="en-GB" sz="1050" dirty="0" err="1"/>
              <a:t>Maisey</a:t>
            </a:r>
            <a:r>
              <a:rPr lang="en-GB" sz="1050" dirty="0"/>
              <a:t> Dylan (7ROWAN)	Neal William (9PINE)	Neely Esme (7WILLOW)	Peacock </a:t>
            </a:r>
            <a:r>
              <a:rPr lang="en-GB" sz="1050" dirty="0" err="1"/>
              <a:t>Izaac</a:t>
            </a:r>
            <a:r>
              <a:rPr lang="en-GB" sz="1050" dirty="0"/>
              <a:t> (7WILLOW)</a:t>
            </a:r>
          </a:p>
          <a:p>
            <a:r>
              <a:rPr lang="en-GB" sz="1050" dirty="0"/>
              <a:t>Preston Sarah (9ELM)	Rogers-Crane Charley (9OAK)	</a:t>
            </a:r>
            <a:r>
              <a:rPr lang="en-GB" sz="1050" dirty="0" err="1"/>
              <a:t>Shinkins</a:t>
            </a:r>
            <a:r>
              <a:rPr lang="en-GB" sz="1050" dirty="0"/>
              <a:t> Darcey (9ROWAN)	</a:t>
            </a:r>
            <a:r>
              <a:rPr lang="en-GB" sz="1050" dirty="0" err="1"/>
              <a:t>Sowolo</a:t>
            </a:r>
            <a:r>
              <a:rPr lang="en-GB" sz="1050" dirty="0"/>
              <a:t> Jones (7ELM)</a:t>
            </a:r>
          </a:p>
          <a:p>
            <a:r>
              <a:rPr lang="en-GB" sz="1050" dirty="0"/>
              <a:t>Stock Zachary (7ASH)	</a:t>
            </a:r>
            <a:r>
              <a:rPr lang="en-GB" sz="1050" dirty="0" err="1"/>
              <a:t>Sukroo</a:t>
            </a:r>
            <a:r>
              <a:rPr lang="en-GB" sz="1050" dirty="0"/>
              <a:t> </a:t>
            </a:r>
            <a:r>
              <a:rPr lang="en-GB" sz="1050" dirty="0" err="1"/>
              <a:t>Immy</a:t>
            </a:r>
            <a:r>
              <a:rPr lang="en-GB" sz="1050" dirty="0"/>
              <a:t> (7BIR)	</a:t>
            </a:r>
            <a:r>
              <a:rPr lang="en-GB" sz="1050" dirty="0" err="1"/>
              <a:t>Swainston</a:t>
            </a:r>
            <a:r>
              <a:rPr lang="en-GB" sz="1050" dirty="0"/>
              <a:t> Isla (9ELM)	Swanson Jasmine (7PINE)</a:t>
            </a:r>
          </a:p>
          <a:p>
            <a:r>
              <a:rPr lang="en-GB" sz="1050" dirty="0" err="1"/>
              <a:t>Vandewalle</a:t>
            </a:r>
            <a:r>
              <a:rPr lang="en-GB" sz="1050" dirty="0"/>
              <a:t> Imogen (7OAK)	Ward Michael (7OAK)	Webster Jayden (7ASH)	</a:t>
            </a:r>
            <a:r>
              <a:rPr lang="en-GB" sz="1050" dirty="0" err="1"/>
              <a:t>Abello</a:t>
            </a:r>
            <a:r>
              <a:rPr lang="en-GB" sz="1050" dirty="0"/>
              <a:t> </a:t>
            </a:r>
            <a:r>
              <a:rPr lang="en-GB" sz="1050" dirty="0" err="1"/>
              <a:t>Tiarni</a:t>
            </a:r>
            <a:r>
              <a:rPr lang="en-GB" sz="1050" dirty="0"/>
              <a:t> (8MAPLE)</a:t>
            </a:r>
          </a:p>
          <a:p>
            <a:r>
              <a:rPr lang="en-GB" sz="1050" dirty="0"/>
              <a:t>Adekoya Davina (10PINE)	Adekoya Jason (9MAPLE)	Adeniyi Joel (8MAPLE)	Ambridge Alfie (9OAK)</a:t>
            </a:r>
          </a:p>
          <a:p>
            <a:r>
              <a:rPr lang="en-GB" sz="1050" dirty="0" err="1"/>
              <a:t>Anoyrkatis</a:t>
            </a:r>
            <a:r>
              <a:rPr lang="en-GB" sz="1050" dirty="0"/>
              <a:t> Ethan (7OAK)	Ansell </a:t>
            </a:r>
            <a:r>
              <a:rPr lang="en-GB" sz="1050" dirty="0" err="1"/>
              <a:t>Rasharn</a:t>
            </a:r>
            <a:r>
              <a:rPr lang="en-GB" sz="1050" dirty="0"/>
              <a:t> (7ROWAN)	Anzalone Jasmine (7HAZEL)	Baker Millie (9BIR)</a:t>
            </a:r>
          </a:p>
          <a:p>
            <a:r>
              <a:rPr lang="en-GB" sz="1050" dirty="0" err="1"/>
              <a:t>Balagopi</a:t>
            </a:r>
            <a:r>
              <a:rPr lang="en-GB" sz="1050" dirty="0"/>
              <a:t> </a:t>
            </a:r>
            <a:r>
              <a:rPr lang="en-GB" sz="1050" dirty="0" err="1"/>
              <a:t>Rethisha</a:t>
            </a:r>
            <a:r>
              <a:rPr lang="en-GB" sz="1050" dirty="0"/>
              <a:t> (7ROWAN)	Ballard Lennie (8ROWAN)	Barnaby Isla (7BIR)	Barrett James (9ROWAN)</a:t>
            </a:r>
          </a:p>
          <a:p>
            <a:r>
              <a:rPr lang="en-GB" sz="1050" dirty="0"/>
              <a:t>Batts Billy (8ASH)	</a:t>
            </a:r>
            <a:r>
              <a:rPr lang="en-GB" sz="1050" dirty="0" err="1"/>
              <a:t>Benli</a:t>
            </a:r>
            <a:r>
              <a:rPr lang="en-GB" sz="1050" dirty="0"/>
              <a:t> Reis (7CHESTNUT)	Berry Joanne (7WILLOW)	</a:t>
            </a:r>
            <a:r>
              <a:rPr lang="en-GB" sz="1050" dirty="0" err="1"/>
              <a:t>Boldick</a:t>
            </a:r>
            <a:r>
              <a:rPr lang="en-GB" sz="1050" dirty="0"/>
              <a:t> Hayden (9HAZEL)</a:t>
            </a:r>
          </a:p>
          <a:p>
            <a:r>
              <a:rPr lang="en-GB" sz="1050" dirty="0"/>
              <a:t>Bolger Amelia (7MAPLE)	Brown Ella (7WILLOW)	Buse Jack (8ELM)	Bush Alfie (7BIR)</a:t>
            </a:r>
          </a:p>
          <a:p>
            <a:r>
              <a:rPr lang="en-GB" sz="1050" dirty="0"/>
              <a:t>Camp Lily (8HAZEL)	Cartwright Hayden (8PINE)	Cason Charlotte (7BIR)	</a:t>
            </a:r>
            <a:r>
              <a:rPr lang="en-GB" sz="1050" dirty="0" err="1"/>
              <a:t>Chuter</a:t>
            </a:r>
            <a:r>
              <a:rPr lang="en-GB" sz="1050" dirty="0"/>
              <a:t> Jake (9ASH)</a:t>
            </a:r>
          </a:p>
          <a:p>
            <a:r>
              <a:rPr lang="en-GB" sz="1050" dirty="0"/>
              <a:t>Clark Ben (7CHESTNUT)	</a:t>
            </a:r>
            <a:r>
              <a:rPr lang="en-GB" sz="1050" dirty="0" err="1"/>
              <a:t>Cockman</a:t>
            </a:r>
            <a:r>
              <a:rPr lang="en-GB" sz="1050" dirty="0"/>
              <a:t> Thomas (7WILLOW)	Coffin Harry (7BIR)	Coles Izzy (7PINE)</a:t>
            </a:r>
          </a:p>
          <a:p>
            <a:r>
              <a:rPr lang="en-GB" sz="1050" dirty="0"/>
              <a:t>Cook Logan (7HAZEL)	Corbett Ashleigh (9PINE)	Crolla Evie (7OAK)	Croucher Poppy (9HAZEL)</a:t>
            </a:r>
          </a:p>
          <a:p>
            <a:r>
              <a:rPr lang="en-GB" sz="1050" dirty="0" err="1"/>
              <a:t>Cummines</a:t>
            </a:r>
            <a:r>
              <a:rPr lang="en-GB" sz="1050" dirty="0"/>
              <a:t> Brandon (9ASH)	</a:t>
            </a:r>
            <a:r>
              <a:rPr lang="en-GB" sz="1050" dirty="0" err="1"/>
              <a:t>Cyl</a:t>
            </a:r>
            <a:r>
              <a:rPr lang="en-GB" sz="1050" dirty="0"/>
              <a:t> Billy (9PINE)		Dagger Oli (7CHESTNUT)	Dalli Frankie (7CHESTNUT)</a:t>
            </a:r>
          </a:p>
          <a:p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554476679"/>
      </p:ext>
    </p:extLst>
  </p:cSld>
  <p:clrMapOvr>
    <a:masterClrMapping/>
  </p:clrMapOvr>
  <p:transition spd="slow" advClick="0" advTm="8000">
    <p:push dir="u"/>
    <p:sndAc>
      <p:stSnd>
        <p:snd r:embed="rId3" name="click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29CDAA71-79D8-493E-9687-0B51CCB5146D}"/>
              </a:ext>
            </a:extLst>
          </p:cNvPr>
          <p:cNvSpPr txBox="1"/>
          <p:nvPr/>
        </p:nvSpPr>
        <p:spPr>
          <a:xfrm>
            <a:off x="0" y="1517650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GOLD AWARDS</a:t>
            </a:r>
          </a:p>
        </p:txBody>
      </p:sp>
      <p:sp>
        <p:nvSpPr>
          <p:cNvPr id="19459" name="AutoShape 27">
            <a:extLst>
              <a:ext uri="{FF2B5EF4-FFF2-40B4-BE49-F238E27FC236}">
                <a16:creationId xmlns:a16="http://schemas.microsoft.com/office/drawing/2014/main" id="{651EF29D-52AD-4547-95D4-48ED552909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-2809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9460" name="Content Placeholder 2">
            <a:extLst>
              <a:ext uri="{FF2B5EF4-FFF2-40B4-BE49-F238E27FC236}">
                <a16:creationId xmlns:a16="http://schemas.microsoft.com/office/drawing/2014/main" id="{D89A7570-4D9E-4ECC-989D-39D6542FC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25675"/>
            <a:ext cx="8143875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GB" sz="1000" dirty="0"/>
              <a:t>Davies Tommy (8OAK)	Dean-Byles </a:t>
            </a:r>
            <a:r>
              <a:rPr lang="en-GB" sz="1000" dirty="0" err="1"/>
              <a:t>Berrie</a:t>
            </a:r>
            <a:r>
              <a:rPr lang="en-GB" sz="1000" dirty="0"/>
              <a:t> (9ELM)	Dell Reuben (7BIR)	Dickson Ollie (9PINE)</a:t>
            </a:r>
          </a:p>
          <a:p>
            <a:pPr>
              <a:buNone/>
            </a:pPr>
            <a:r>
              <a:rPr lang="en-GB" sz="1000" dirty="0"/>
              <a:t>Doran Danny (7HAZEL)	Downs Alex (9OAK)	</a:t>
            </a:r>
            <a:r>
              <a:rPr lang="en-GB" sz="1000" dirty="0" err="1"/>
              <a:t>Dowton</a:t>
            </a:r>
            <a:r>
              <a:rPr lang="en-GB" sz="1000" dirty="0"/>
              <a:t> Ryan (7ASH)	Draycott Hector (9MAPLE)</a:t>
            </a:r>
          </a:p>
          <a:p>
            <a:pPr>
              <a:buNone/>
            </a:pPr>
            <a:r>
              <a:rPr lang="en-GB" sz="1000" dirty="0" err="1"/>
              <a:t>Dulson</a:t>
            </a:r>
            <a:r>
              <a:rPr lang="en-GB" sz="1000" dirty="0"/>
              <a:t> Lily (7MAPLE)	Ellis Adam (7ROWAN)	Ewing Darcie (7WILLOW)	Farrell Mabel (7BIR)</a:t>
            </a:r>
          </a:p>
          <a:p>
            <a:pPr>
              <a:buNone/>
            </a:pPr>
            <a:r>
              <a:rPr lang="en-GB" sz="1000" dirty="0"/>
              <a:t>Field Jack (9MAPLE)	Ford Josh (7HAZEL)	</a:t>
            </a:r>
            <a:r>
              <a:rPr lang="en-GB" sz="1000" dirty="0" err="1"/>
              <a:t>Foulger</a:t>
            </a:r>
            <a:r>
              <a:rPr lang="en-GB" sz="1000" dirty="0"/>
              <a:t> Tony (7CHESTNUT)	</a:t>
            </a:r>
            <a:r>
              <a:rPr lang="en-GB" sz="1000" dirty="0" err="1"/>
              <a:t>Foxon</a:t>
            </a:r>
            <a:r>
              <a:rPr lang="en-GB" sz="1000" dirty="0"/>
              <a:t> Archie (10HAZEL)</a:t>
            </a:r>
          </a:p>
          <a:p>
            <a:pPr>
              <a:buNone/>
            </a:pPr>
            <a:r>
              <a:rPr lang="en-GB" sz="1000" dirty="0"/>
              <a:t>Freer Benjamin (10BIR)	Freer George (9MAPLE)	Gascoigne </a:t>
            </a:r>
            <a:r>
              <a:rPr lang="en-GB" sz="1000" dirty="0" err="1"/>
              <a:t>Rivve</a:t>
            </a:r>
            <a:r>
              <a:rPr lang="en-GB" sz="1000" dirty="0"/>
              <a:t> (9ELM)	Gibbins Olivia (9BIR)</a:t>
            </a:r>
          </a:p>
          <a:p>
            <a:pPr>
              <a:buNone/>
            </a:pPr>
            <a:r>
              <a:rPr lang="en-GB" sz="1000" dirty="0"/>
              <a:t>Gibbs Mitchell (7HAZEL)	</a:t>
            </a:r>
            <a:r>
              <a:rPr lang="en-GB" sz="1000" dirty="0" err="1"/>
              <a:t>Gilewicz</a:t>
            </a:r>
            <a:r>
              <a:rPr lang="en-GB" sz="1000" dirty="0"/>
              <a:t> Zach (7OAK)	</a:t>
            </a:r>
            <a:r>
              <a:rPr lang="en-GB" sz="1000" dirty="0" err="1"/>
              <a:t>Glenister</a:t>
            </a:r>
            <a:r>
              <a:rPr lang="en-GB" sz="1000" dirty="0"/>
              <a:t> Will (7ASH)	Gough Sunny (7ELM)</a:t>
            </a:r>
          </a:p>
          <a:p>
            <a:pPr>
              <a:buNone/>
            </a:pPr>
            <a:r>
              <a:rPr lang="en-GB" sz="1000" dirty="0"/>
              <a:t>Gray Alfie (7MAPLE)	Green Lyla (7MAPLE)	Hagger Harrison (7ROWAN)	Hall Izzy (7ASH)</a:t>
            </a:r>
          </a:p>
          <a:p>
            <a:pPr>
              <a:buNone/>
            </a:pPr>
            <a:r>
              <a:rPr lang="en-GB" sz="1000" dirty="0"/>
              <a:t>Hamlin Tegan (7ROWAN)	Hammond Charlie (9BIR)	Harbert Laila (10OAK)	Harold Max (7ASH)</a:t>
            </a:r>
          </a:p>
          <a:p>
            <a:pPr>
              <a:buNone/>
            </a:pPr>
            <a:r>
              <a:rPr lang="en-GB" sz="1000" dirty="0"/>
              <a:t>Harter Stanley (8BIR)	Harwood Joe (8MAPLE)	</a:t>
            </a:r>
            <a:r>
              <a:rPr lang="en-GB" sz="1000" dirty="0" err="1"/>
              <a:t>Henser</a:t>
            </a:r>
            <a:r>
              <a:rPr lang="en-GB" sz="1000" dirty="0"/>
              <a:t> Charis (9BIR)	Hill Leyla (8PINE)</a:t>
            </a:r>
          </a:p>
          <a:p>
            <a:pPr>
              <a:buNone/>
            </a:pPr>
            <a:r>
              <a:rPr lang="en-GB" sz="1000" dirty="0"/>
              <a:t>Hobbs Charlie (7CHESTNUT)	Hughes Calli (9ROWAN)	Hughes Ella (9PINE)	Jefferies Brandon (8PINE)</a:t>
            </a:r>
          </a:p>
          <a:p>
            <a:pPr>
              <a:buNone/>
            </a:pPr>
            <a:r>
              <a:rPr lang="en-GB" sz="1000" dirty="0"/>
              <a:t>Johnson Steven (7ASH)	Jones George (7CHESTNUT)	Joshi </a:t>
            </a:r>
            <a:r>
              <a:rPr lang="en-GB" sz="1000" dirty="0" err="1"/>
              <a:t>Jimit</a:t>
            </a:r>
            <a:r>
              <a:rPr lang="en-GB" sz="1000" dirty="0"/>
              <a:t> (7ELM)	Kadlec Summer (9ASH)</a:t>
            </a:r>
          </a:p>
          <a:p>
            <a:pPr>
              <a:buNone/>
            </a:pPr>
            <a:r>
              <a:rPr lang="en-GB" sz="1000" dirty="0"/>
              <a:t>Kennedy Anna (9ELM)	</a:t>
            </a:r>
            <a:r>
              <a:rPr lang="en-GB" sz="1000" dirty="0" err="1"/>
              <a:t>Khurody</a:t>
            </a:r>
            <a:r>
              <a:rPr lang="en-GB" sz="1000" dirty="0"/>
              <a:t> Jake (7MAPLE)	</a:t>
            </a:r>
            <a:r>
              <a:rPr lang="en-GB" sz="1000" dirty="0" err="1"/>
              <a:t>Kilighan</a:t>
            </a:r>
            <a:r>
              <a:rPr lang="en-GB" sz="1000" dirty="0"/>
              <a:t> Aden (7WILLOW)	</a:t>
            </a:r>
            <a:r>
              <a:rPr lang="en-GB" sz="1000" dirty="0" err="1"/>
              <a:t>Kimpton</a:t>
            </a:r>
            <a:r>
              <a:rPr lang="en-GB" sz="1000" dirty="0"/>
              <a:t> Holly (7WILLOW)</a:t>
            </a:r>
          </a:p>
          <a:p>
            <a:pPr>
              <a:buNone/>
            </a:pPr>
            <a:r>
              <a:rPr lang="en-GB" sz="1000" dirty="0"/>
              <a:t>King Mason (7WILLOW)	Knight Finley (9ROWAN)	</a:t>
            </a:r>
            <a:r>
              <a:rPr lang="en-GB" sz="1000" dirty="0" err="1"/>
              <a:t>Laudato</a:t>
            </a:r>
            <a:r>
              <a:rPr lang="en-GB" sz="1000" dirty="0"/>
              <a:t> Ilaria (8BIR)	</a:t>
            </a:r>
            <a:r>
              <a:rPr lang="en-GB" sz="1000" dirty="0" err="1"/>
              <a:t>Laverick</a:t>
            </a:r>
            <a:r>
              <a:rPr lang="en-GB" sz="1000" dirty="0"/>
              <a:t> Ellie (10MAPLE)</a:t>
            </a:r>
          </a:p>
          <a:p>
            <a:pPr>
              <a:buNone/>
            </a:pPr>
            <a:r>
              <a:rPr lang="en-GB" sz="1000" dirty="0" err="1"/>
              <a:t>Levene</a:t>
            </a:r>
            <a:r>
              <a:rPr lang="en-GB" sz="1000" dirty="0"/>
              <a:t> Leila (7HAZEL)	Lewis Thomas (9BIR)	</a:t>
            </a:r>
            <a:r>
              <a:rPr lang="en-GB" sz="1000" dirty="0" err="1"/>
              <a:t>Liddiard</a:t>
            </a:r>
            <a:r>
              <a:rPr lang="en-GB" sz="1000" dirty="0"/>
              <a:t> Amy (8ELM)	</a:t>
            </a:r>
            <a:r>
              <a:rPr lang="en-GB" sz="1000" dirty="0" err="1"/>
              <a:t>Lippiatt</a:t>
            </a:r>
            <a:r>
              <a:rPr lang="en-GB" sz="1000" dirty="0"/>
              <a:t> Bradley (9OAK)</a:t>
            </a:r>
          </a:p>
          <a:p>
            <a:pPr>
              <a:buNone/>
            </a:pPr>
            <a:r>
              <a:rPr lang="en-GB" sz="1000" dirty="0"/>
              <a:t>Luck-Chalk Theo (7ELM)	Malcolm-Stewart Elise (10MAPLE)	</a:t>
            </a:r>
            <a:r>
              <a:rPr lang="en-GB" sz="1000" dirty="0" err="1"/>
              <a:t>Mangeolles</a:t>
            </a:r>
            <a:r>
              <a:rPr lang="en-GB" sz="1000" dirty="0"/>
              <a:t> Max (7WILLOW)	Mansfield Charlie (8HAZEL)</a:t>
            </a:r>
          </a:p>
          <a:p>
            <a:pPr>
              <a:buNone/>
            </a:pPr>
            <a:r>
              <a:rPr lang="en-GB" sz="1000" dirty="0"/>
              <a:t>March Harry (7HAZEL)	Marsh Molly (7OAK)	Martin Tommy (9HAZEL)	Matthews Thomas (7HAZEL)</a:t>
            </a:r>
          </a:p>
          <a:p>
            <a:pPr>
              <a:buNone/>
            </a:pPr>
            <a:r>
              <a:rPr lang="en-GB" sz="1000" dirty="0"/>
              <a:t>Meikle Kaya (7BIR)	Miller-Bruton Jack (7PINE)	Milroy Oscar (9MAPLE)	Morgan Noah (8ASH)</a:t>
            </a:r>
          </a:p>
          <a:p>
            <a:pPr>
              <a:buNone/>
            </a:pPr>
            <a:r>
              <a:rPr lang="en-GB" sz="1000" dirty="0"/>
              <a:t>Neal Adam (7PINE)	Nicholls Kaiden (7ELM)	Niebank Molly (7HAZEL)	Nimmo Daniel (10ROWAN)</a:t>
            </a:r>
          </a:p>
          <a:p>
            <a:pPr>
              <a:buNone/>
            </a:pPr>
            <a:r>
              <a:rPr lang="en-GB" sz="1000" dirty="0" err="1"/>
              <a:t>Nippard</a:t>
            </a:r>
            <a:r>
              <a:rPr lang="en-GB" sz="1000" dirty="0"/>
              <a:t> Daisy (8HAZEL)	O'Brien Kitty (7MAPLE)	O'Reilly Amy (9ASH)	</a:t>
            </a:r>
            <a:r>
              <a:rPr lang="en-GB" sz="1000" dirty="0" err="1"/>
              <a:t>Onwordi</a:t>
            </a:r>
            <a:r>
              <a:rPr lang="en-GB" sz="1000" dirty="0"/>
              <a:t> Ekene (8PINE)</a:t>
            </a:r>
          </a:p>
          <a:p>
            <a:pPr>
              <a:buNone/>
            </a:pPr>
            <a:endParaRPr lang="en-GB" altLang="en-US" sz="1000" dirty="0"/>
          </a:p>
        </p:txBody>
      </p:sp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29CDAA71-79D8-493E-9687-0B51CCB5146D}"/>
              </a:ext>
            </a:extLst>
          </p:cNvPr>
          <p:cNvSpPr txBox="1"/>
          <p:nvPr/>
        </p:nvSpPr>
        <p:spPr>
          <a:xfrm>
            <a:off x="0" y="1517650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GOLD AWARDS</a:t>
            </a:r>
          </a:p>
        </p:txBody>
      </p:sp>
      <p:sp>
        <p:nvSpPr>
          <p:cNvPr id="19459" name="AutoShape 27">
            <a:extLst>
              <a:ext uri="{FF2B5EF4-FFF2-40B4-BE49-F238E27FC236}">
                <a16:creationId xmlns:a16="http://schemas.microsoft.com/office/drawing/2014/main" id="{651EF29D-52AD-4547-95D4-48ED552909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-2809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9460" name="Content Placeholder 2">
            <a:extLst>
              <a:ext uri="{FF2B5EF4-FFF2-40B4-BE49-F238E27FC236}">
                <a16:creationId xmlns:a16="http://schemas.microsoft.com/office/drawing/2014/main" id="{D89A7570-4D9E-4ECC-989D-39D6542FC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25675"/>
            <a:ext cx="8143875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GB" sz="1000" dirty="0"/>
              <a:t>Owen Henry (7BIR)	Pai </a:t>
            </a:r>
            <a:r>
              <a:rPr lang="en-GB" sz="1000" dirty="0" err="1"/>
              <a:t>Ayush</a:t>
            </a:r>
            <a:r>
              <a:rPr lang="en-GB" sz="1000" dirty="0"/>
              <a:t> (7ELM)		Parker Chloe (8PINE)	</a:t>
            </a:r>
            <a:r>
              <a:rPr lang="en-GB" sz="1000" dirty="0" err="1"/>
              <a:t>Parlow</a:t>
            </a:r>
            <a:r>
              <a:rPr lang="en-GB" sz="1000" dirty="0"/>
              <a:t> Bryn (9ELM)</a:t>
            </a:r>
          </a:p>
          <a:p>
            <a:pPr>
              <a:buNone/>
            </a:pPr>
            <a:r>
              <a:rPr lang="en-GB" sz="1000" dirty="0"/>
              <a:t>Parrish Matilda (7CHESTNUT)	Pateman Billy (9ROWAN)	Petts Archie (7HAZEL)	</a:t>
            </a:r>
            <a:r>
              <a:rPr lang="en-GB" sz="1000" dirty="0" err="1"/>
              <a:t>Philippou-Kiamil</a:t>
            </a:r>
            <a:r>
              <a:rPr lang="en-GB" sz="1000" dirty="0"/>
              <a:t> Crystal (8HAZEL)</a:t>
            </a:r>
          </a:p>
          <a:p>
            <a:pPr>
              <a:buNone/>
            </a:pPr>
            <a:r>
              <a:rPr lang="en-GB" sz="1000" dirty="0"/>
              <a:t>Phillips Ronnie (9BIR)	Phillips Ruby (10ROWAN)	Pullen Bobby (7CHESTNUT)	</a:t>
            </a:r>
            <a:r>
              <a:rPr lang="en-GB" sz="1000" dirty="0" err="1"/>
              <a:t>Rathor</a:t>
            </a:r>
            <a:r>
              <a:rPr lang="en-GB" sz="1000" dirty="0"/>
              <a:t> </a:t>
            </a:r>
            <a:r>
              <a:rPr lang="en-GB" sz="1000" dirty="0" err="1"/>
              <a:t>Simarjit</a:t>
            </a:r>
            <a:r>
              <a:rPr lang="en-GB" sz="1000" dirty="0"/>
              <a:t> (10ELM)</a:t>
            </a:r>
          </a:p>
          <a:p>
            <a:pPr>
              <a:buNone/>
            </a:pPr>
            <a:r>
              <a:rPr lang="en-GB" sz="1000" dirty="0"/>
              <a:t>Reed Harry (7CHESTNUT)	Ridley Devon (7OAK)	</a:t>
            </a:r>
            <a:r>
              <a:rPr lang="en-GB" sz="1000" dirty="0" err="1"/>
              <a:t>Saban</a:t>
            </a:r>
            <a:r>
              <a:rPr lang="en-GB" sz="1000" dirty="0"/>
              <a:t> Amy (7OAK)	</a:t>
            </a:r>
            <a:r>
              <a:rPr lang="en-GB" sz="1000" dirty="0" err="1"/>
              <a:t>Sampford</a:t>
            </a:r>
            <a:r>
              <a:rPr lang="en-GB" sz="1000" dirty="0"/>
              <a:t> Rylie (7HAZEL)</a:t>
            </a:r>
          </a:p>
          <a:p>
            <a:pPr>
              <a:buNone/>
            </a:pPr>
            <a:r>
              <a:rPr lang="en-GB" sz="1000" dirty="0"/>
              <a:t>Samson Alfie (8PINE)	Samuel Harry (7PINE)	Samuels Russell (8HAZEL)	Sarfo-</a:t>
            </a:r>
            <a:r>
              <a:rPr lang="en-GB" sz="1000" dirty="0" err="1"/>
              <a:t>Adu</a:t>
            </a:r>
            <a:r>
              <a:rPr lang="en-GB" sz="1000" dirty="0"/>
              <a:t> Anna (10PINE)</a:t>
            </a:r>
          </a:p>
          <a:p>
            <a:pPr>
              <a:buNone/>
            </a:pPr>
            <a:r>
              <a:rPr lang="en-GB" sz="1000" dirty="0" err="1"/>
              <a:t>Schertel</a:t>
            </a:r>
            <a:r>
              <a:rPr lang="en-GB" sz="1000" dirty="0"/>
              <a:t> Liam (7ROWAN)	Selby Thomas (7CHESTNUT)	Sharp Alfie (7OAK)	</a:t>
            </a:r>
            <a:r>
              <a:rPr lang="en-GB" sz="1000" dirty="0" err="1"/>
              <a:t>Shuffield</a:t>
            </a:r>
            <a:r>
              <a:rPr lang="en-GB" sz="1000" dirty="0"/>
              <a:t> Bella (8MAPLE)</a:t>
            </a:r>
          </a:p>
          <a:p>
            <a:pPr>
              <a:buNone/>
            </a:pPr>
            <a:r>
              <a:rPr lang="en-GB" sz="1000" dirty="0"/>
              <a:t>Simpson Oliver (7OAK)	Skidmore Benjamin (8OAK)	</a:t>
            </a:r>
            <a:r>
              <a:rPr lang="en-GB" sz="1000" dirty="0" err="1"/>
              <a:t>Southcombe</a:t>
            </a:r>
            <a:r>
              <a:rPr lang="en-GB" sz="1000" dirty="0"/>
              <a:t> Zachary (10OAK)	St John-Clarke Olly (7ELM)</a:t>
            </a:r>
          </a:p>
          <a:p>
            <a:pPr>
              <a:buNone/>
            </a:pPr>
            <a:r>
              <a:rPr lang="en-GB" sz="1000" dirty="0"/>
              <a:t>Stagg Carter (7WILLOW)	Stewart-Smith Lola (7PINE)	Stock Serenity (10BIR)	Straker Keira (10BIR)</a:t>
            </a:r>
          </a:p>
          <a:p>
            <a:pPr>
              <a:buNone/>
            </a:pPr>
            <a:r>
              <a:rPr lang="en-GB" sz="1000" dirty="0"/>
              <a:t>Stretch Grace (7BIR)	</a:t>
            </a:r>
            <a:r>
              <a:rPr lang="en-GB" sz="1000" dirty="0" err="1"/>
              <a:t>Swindale</a:t>
            </a:r>
            <a:r>
              <a:rPr lang="en-GB" sz="1000" dirty="0"/>
              <a:t> Sasha (9MAPLE)	</a:t>
            </a:r>
            <a:r>
              <a:rPr lang="en-GB" sz="1000" dirty="0" err="1"/>
              <a:t>Tacea</a:t>
            </a:r>
            <a:r>
              <a:rPr lang="en-GB" sz="1000" dirty="0"/>
              <a:t> Andrei (9ASH)	Taggart Freya (7PINE)</a:t>
            </a:r>
          </a:p>
          <a:p>
            <a:pPr>
              <a:buNone/>
            </a:pPr>
            <a:r>
              <a:rPr lang="en-GB" sz="1000" dirty="0" err="1"/>
              <a:t>Tharby</a:t>
            </a:r>
            <a:r>
              <a:rPr lang="en-GB" sz="1000" dirty="0"/>
              <a:t> Calum (9HAZEL)	</a:t>
            </a:r>
            <a:r>
              <a:rPr lang="en-GB" sz="1000" dirty="0" err="1"/>
              <a:t>Tharby</a:t>
            </a:r>
            <a:r>
              <a:rPr lang="en-GB" sz="1000" dirty="0"/>
              <a:t> Danni (9ASH)	Thorpe Tilly (7HAZEL)	Tierney Bow (7ROWAN)</a:t>
            </a:r>
          </a:p>
          <a:p>
            <a:pPr>
              <a:buNone/>
            </a:pPr>
            <a:r>
              <a:rPr lang="en-GB" sz="1000" dirty="0"/>
              <a:t>Tucker Belle (7WILLOW)	</a:t>
            </a:r>
            <a:r>
              <a:rPr lang="en-GB" sz="1000" dirty="0" err="1"/>
              <a:t>Tumber</a:t>
            </a:r>
            <a:r>
              <a:rPr lang="en-GB" sz="1000" dirty="0"/>
              <a:t> Sienna (7ELM)	</a:t>
            </a:r>
            <a:r>
              <a:rPr lang="en-GB" sz="1000" dirty="0" err="1"/>
              <a:t>Varelis</a:t>
            </a:r>
            <a:r>
              <a:rPr lang="en-GB" sz="1000" dirty="0"/>
              <a:t> Alex (9MAPLE)	</a:t>
            </a:r>
            <a:r>
              <a:rPr lang="en-GB" sz="1000" dirty="0" err="1"/>
              <a:t>Vimeux</a:t>
            </a:r>
            <a:r>
              <a:rPr lang="en-GB" sz="1000" dirty="0"/>
              <a:t> </a:t>
            </a:r>
            <a:r>
              <a:rPr lang="en-GB" sz="1000" dirty="0" err="1"/>
              <a:t>Titouan</a:t>
            </a:r>
            <a:r>
              <a:rPr lang="en-GB" sz="1000" dirty="0"/>
              <a:t> (7MAPLE)</a:t>
            </a:r>
          </a:p>
          <a:p>
            <a:pPr>
              <a:buNone/>
            </a:pPr>
            <a:r>
              <a:rPr lang="en-GB" sz="1000" dirty="0"/>
              <a:t>Wallace Jones Harrison (7BIR)	Walls Isabelle (8ASH)	Walsh Emma (8ASH)	</a:t>
            </a:r>
            <a:r>
              <a:rPr lang="en-GB" sz="1000" dirty="0" err="1"/>
              <a:t>Wanless</a:t>
            </a:r>
            <a:r>
              <a:rPr lang="en-GB" sz="1000" dirty="0"/>
              <a:t> Charley (7ELM)</a:t>
            </a:r>
          </a:p>
          <a:p>
            <a:pPr>
              <a:buNone/>
            </a:pPr>
            <a:r>
              <a:rPr lang="en-GB" sz="1000" dirty="0"/>
              <a:t>Ward Will (7PINE)	Wells Alfie (9OAK)	</a:t>
            </a:r>
            <a:r>
              <a:rPr lang="en-GB" sz="1000" dirty="0" err="1"/>
              <a:t>Whichelow</a:t>
            </a:r>
            <a:r>
              <a:rPr lang="en-GB" sz="1000" dirty="0"/>
              <a:t> Chloe (9PINE)	White Aaron (8BIR)</a:t>
            </a:r>
          </a:p>
          <a:p>
            <a:pPr>
              <a:buNone/>
            </a:pPr>
            <a:r>
              <a:rPr lang="en-GB" sz="1000" dirty="0" err="1"/>
              <a:t>Whyatt</a:t>
            </a:r>
            <a:r>
              <a:rPr lang="en-GB" sz="1000" dirty="0"/>
              <a:t> Megan (9ELM)	Williams Lilly (7ELM)	</a:t>
            </a:r>
            <a:r>
              <a:rPr lang="en-GB" sz="1000" dirty="0" err="1"/>
              <a:t>Witherow</a:t>
            </a:r>
            <a:r>
              <a:rPr lang="en-GB" sz="1000" dirty="0"/>
              <a:t> Liam (10MAPLE)	</a:t>
            </a:r>
            <a:r>
              <a:rPr lang="en-GB" sz="1000" dirty="0" err="1"/>
              <a:t>Worster</a:t>
            </a:r>
            <a:r>
              <a:rPr lang="en-GB" sz="1000" dirty="0"/>
              <a:t> Louie (7BIR)</a:t>
            </a:r>
          </a:p>
          <a:p>
            <a:pPr>
              <a:buNone/>
            </a:pPr>
            <a:r>
              <a:rPr lang="en-GB" sz="1000" dirty="0"/>
              <a:t>Yadav Atharva (7PINE)	</a:t>
            </a:r>
            <a:r>
              <a:rPr lang="en-GB" sz="1000" dirty="0" err="1"/>
              <a:t>Yaria</a:t>
            </a:r>
            <a:r>
              <a:rPr lang="en-GB" sz="1000" dirty="0"/>
              <a:t> Enoch (8HAZEL)	Yoxall Georgia (8BIR)	</a:t>
            </a:r>
          </a:p>
        </p:txBody>
      </p:sp>
    </p:spTree>
    <p:extLst>
      <p:ext uri="{BB962C8B-B14F-4D97-AF65-F5344CB8AC3E}">
        <p14:creationId xmlns:p14="http://schemas.microsoft.com/office/powerpoint/2010/main" val="414958629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3FDF25F-04DE-4049-BDE7-12ED7C7E3ECB}"/>
              </a:ext>
            </a:extLst>
          </p:cNvPr>
          <p:cNvSpPr txBox="1"/>
          <p:nvPr/>
        </p:nvSpPr>
        <p:spPr>
          <a:xfrm>
            <a:off x="0" y="1476375"/>
            <a:ext cx="91440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TOP TEN CHAUNCY AWARDS (NO OF SLIPS) YEAR SEVEN</a:t>
            </a:r>
          </a:p>
        </p:txBody>
      </p:sp>
      <p:sp>
        <p:nvSpPr>
          <p:cNvPr id="23555" name="Content Placeholder 3">
            <a:extLst>
              <a:ext uri="{FF2B5EF4-FFF2-40B4-BE49-F238E27FC236}">
                <a16:creationId xmlns:a16="http://schemas.microsoft.com/office/drawing/2014/main" id="{1681AE89-933C-455F-8A1A-62F2AD59C05C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0" y="2174875"/>
            <a:ext cx="4040188" cy="39512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1200"/>
              <a:t>	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1B5820-7965-1391-85A1-4A2DA3D122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998663"/>
            <a:ext cx="8136904" cy="4022625"/>
          </a:xfrm>
          <a:prstGeom prst="rect">
            <a:avLst/>
          </a:prstGeom>
        </p:spPr>
      </p:pic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14C2307-77F9-4C31-A30E-A0AE99DA949B}"/>
              </a:ext>
            </a:extLst>
          </p:cNvPr>
          <p:cNvSpPr txBox="1"/>
          <p:nvPr/>
        </p:nvSpPr>
        <p:spPr>
          <a:xfrm>
            <a:off x="0" y="1476375"/>
            <a:ext cx="91440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TOP TEN CHAUNCY AWARDS (NO OF SLIPS) YEAR EIGHT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A7650A-88BC-AC30-75A6-D7A8F1039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998662"/>
            <a:ext cx="8208912" cy="4022625"/>
          </a:xfrm>
          <a:prstGeom prst="rect">
            <a:avLst/>
          </a:prstGeom>
        </p:spPr>
      </p:pic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E8C703-B7C5-4F3F-A00D-836B0A8210DB}"/>
              </a:ext>
            </a:extLst>
          </p:cNvPr>
          <p:cNvSpPr txBox="1"/>
          <p:nvPr/>
        </p:nvSpPr>
        <p:spPr>
          <a:xfrm>
            <a:off x="0" y="1476375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 EIGHT BRONZE AWARDS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F8F58F-369D-E5B5-F705-4EABFC3E3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184400"/>
            <a:ext cx="8208912" cy="3836887"/>
          </a:xfrm>
          <a:prstGeom prst="rect">
            <a:avLst/>
          </a:prstGeom>
        </p:spPr>
      </p:pic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5088914-96D2-4C48-9A42-8ED9C75AA1C0}"/>
              </a:ext>
            </a:extLst>
          </p:cNvPr>
          <p:cNvSpPr txBox="1"/>
          <p:nvPr/>
        </p:nvSpPr>
        <p:spPr>
          <a:xfrm>
            <a:off x="0" y="1476375"/>
            <a:ext cx="91440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TOP TEN CHAUNCY AWARDS (NO OF SLIPS) YEAR NINE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B9E0BB-8E52-B8E0-F48A-5BDD2DD82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998663"/>
            <a:ext cx="8352928" cy="4022625"/>
          </a:xfrm>
          <a:prstGeom prst="rect">
            <a:avLst/>
          </a:prstGeom>
        </p:spPr>
      </p:pic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572C817-A624-4BCA-AE13-8DB99DE503AD}"/>
              </a:ext>
            </a:extLst>
          </p:cNvPr>
          <p:cNvSpPr txBox="1"/>
          <p:nvPr/>
        </p:nvSpPr>
        <p:spPr>
          <a:xfrm>
            <a:off x="0" y="1476375"/>
            <a:ext cx="91440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TOP TEN CHAUNCY AWARDS (NO OF SLIPS) YEAR TEN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81D5E4-3D58-A084-BB58-2F57C4F2ED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998662"/>
            <a:ext cx="8136904" cy="4022625"/>
          </a:xfrm>
          <a:prstGeom prst="rect">
            <a:avLst/>
          </a:prstGeom>
        </p:spPr>
      </p:pic>
    </p:spTree>
  </p:cSld>
  <p:clrMapOvr>
    <a:masterClrMapping/>
  </p:clrMapOvr>
  <p:transition spd="slow" advClick="0" advTm="8000">
    <p:push dir="u"/>
    <p:sndAc>
      <p:stSnd>
        <p:snd r:embed="rId3" name="click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0103579-46A6-3AE3-C0FE-C37B0180D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998662"/>
            <a:ext cx="8208912" cy="40226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854DC0-E95F-4E33-90FD-B0C031617DEC}"/>
              </a:ext>
            </a:extLst>
          </p:cNvPr>
          <p:cNvSpPr txBox="1"/>
          <p:nvPr/>
        </p:nvSpPr>
        <p:spPr>
          <a:xfrm>
            <a:off x="0" y="1476375"/>
            <a:ext cx="91440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TOP TEN CHAUNCY AWARDS (NO OF SLIPS) YEAR ELEVEN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2FDF15-A8D5-0CB8-32BE-1B5E8D826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247" y="4581128"/>
            <a:ext cx="4608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4000" dirty="0"/>
              <a:t>This academic year</a:t>
            </a:r>
          </a:p>
        </p:txBody>
      </p:sp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854DC0-E95F-4E33-90FD-B0C031617DEC}"/>
              </a:ext>
            </a:extLst>
          </p:cNvPr>
          <p:cNvSpPr txBox="1"/>
          <p:nvPr/>
        </p:nvSpPr>
        <p:spPr>
          <a:xfrm>
            <a:off x="0" y="1476375"/>
            <a:ext cx="91440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TOP TEN CHAUNCY AWARDS (NO OF SLIPS) YEAR TWELVE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141C4D-B657-73D6-F1EE-B4B527D9F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998662"/>
            <a:ext cx="8208912" cy="402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486324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4">
            <a:extLst>
              <a:ext uri="{FF2B5EF4-FFF2-40B4-BE49-F238E27FC236}">
                <a16:creationId xmlns:a16="http://schemas.microsoft.com/office/drawing/2014/main" id="{2EBF6B18-C2DC-4836-90BE-72F0B0CD0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3141663"/>
            <a:ext cx="3959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600"/>
              <a:t>None this week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1485D0-1013-4108-88C6-EE0F576C32FD}"/>
              </a:ext>
            </a:extLst>
          </p:cNvPr>
          <p:cNvSpPr txBox="1"/>
          <p:nvPr/>
        </p:nvSpPr>
        <p:spPr>
          <a:xfrm>
            <a:off x="0" y="1476375"/>
            <a:ext cx="91440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TOP TEN CHAUNCY AWARDS (NO OF SLIPS) THIRTEEN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012B9B-0E3E-EA96-264E-26713568A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247" y="4581128"/>
            <a:ext cx="4608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4000" dirty="0"/>
              <a:t>This academic year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D539C6-EB12-A468-3F03-215120479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240" y="1998663"/>
            <a:ext cx="8165520" cy="4022624"/>
          </a:xfrm>
          <a:prstGeom prst="rect">
            <a:avLst/>
          </a:prstGeom>
        </p:spPr>
      </p:pic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Placeholder 7">
            <a:extLst>
              <a:ext uri="{FF2B5EF4-FFF2-40B4-BE49-F238E27FC236}">
                <a16:creationId xmlns:a16="http://schemas.microsoft.com/office/drawing/2014/main" id="{7A7905C3-9C94-4EB6-B32F-96C197DDA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2276872"/>
            <a:ext cx="8208912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None/>
            </a:pPr>
            <a:r>
              <a:rPr lang="en-GB" altLang="en-US" sz="1100" dirty="0"/>
              <a:t>Ansell </a:t>
            </a:r>
            <a:r>
              <a:rPr lang="en-GB" altLang="en-US" sz="1100" dirty="0" err="1"/>
              <a:t>Rasharn</a:t>
            </a:r>
            <a:r>
              <a:rPr lang="en-GB" altLang="en-US" sz="1100" dirty="0"/>
              <a:t> (7ROWAN)	Butler Keira (7CHESTNUT)	Casey Tia (7ASH)	Culling Liam (7MAPLE)</a:t>
            </a:r>
          </a:p>
          <a:p>
            <a:pPr eaLnBrk="1" hangingPunct="1">
              <a:buNone/>
            </a:pPr>
            <a:r>
              <a:rPr lang="en-GB" altLang="en-US" sz="1100" dirty="0"/>
              <a:t>Dagger Oli (7CHESTNUT)	Draper Maisie (7ROWAN)	Fairweather James (8ELM)	Freeman Chloe (7ASH)</a:t>
            </a:r>
          </a:p>
          <a:p>
            <a:pPr eaLnBrk="1" hangingPunct="1">
              <a:buNone/>
            </a:pPr>
            <a:r>
              <a:rPr lang="en-GB" altLang="en-US" sz="1100" dirty="0"/>
              <a:t>Gallagher Ollie (7ROWAN)	Hamilton Josh (7ROWAN)	Hamlin Tegan (7ROWAN)	Hawkes Amy (7CHESTNUT)</a:t>
            </a:r>
          </a:p>
          <a:p>
            <a:pPr eaLnBrk="1" hangingPunct="1">
              <a:buNone/>
            </a:pPr>
            <a:r>
              <a:rPr lang="en-GB" altLang="en-US" sz="1100" dirty="0"/>
              <a:t>Holtby Freddie (7WILLOW)	Kelly Reid (9OAK)	King Eva (7ELM)		Lamb Eleanor (7HAZEL)</a:t>
            </a:r>
          </a:p>
          <a:p>
            <a:pPr eaLnBrk="1" hangingPunct="1">
              <a:buNone/>
            </a:pPr>
            <a:r>
              <a:rPr lang="en-GB" altLang="en-US" sz="1100" dirty="0" err="1"/>
              <a:t>Leenders</a:t>
            </a:r>
            <a:r>
              <a:rPr lang="en-GB" altLang="en-US" sz="1100" dirty="0"/>
              <a:t> Bella (7ASH)	Neely Esme (7WILLOW)	Niebank Daisy (7ROWAN)	Pereira Harriet (7BIR)</a:t>
            </a:r>
          </a:p>
          <a:p>
            <a:pPr eaLnBrk="1" hangingPunct="1">
              <a:buNone/>
            </a:pPr>
            <a:r>
              <a:rPr lang="en-GB" altLang="en-US" sz="1100" dirty="0"/>
              <a:t>Punshon Teddy (7HAZEL)	Ridley Devon (7OAK)	</a:t>
            </a:r>
            <a:r>
              <a:rPr lang="en-GB" altLang="en-US" sz="1100" dirty="0" err="1"/>
              <a:t>Sandu</a:t>
            </a:r>
            <a:r>
              <a:rPr lang="en-GB" altLang="en-US" sz="1100" dirty="0"/>
              <a:t> Ava (7ASH)	Shirley Freddie (7HAZEL)</a:t>
            </a:r>
          </a:p>
          <a:p>
            <a:pPr eaLnBrk="1" hangingPunct="1">
              <a:buNone/>
            </a:pPr>
            <a:r>
              <a:rPr lang="en-GB" altLang="en-US" sz="1100" dirty="0"/>
              <a:t>Stephens Jake (7MAPLE)	</a:t>
            </a:r>
            <a:r>
              <a:rPr lang="en-GB" altLang="en-US" sz="1100" dirty="0" err="1"/>
              <a:t>Walduck</a:t>
            </a:r>
            <a:r>
              <a:rPr lang="en-GB" altLang="en-US" sz="1100" dirty="0"/>
              <a:t> Sophie (7OAK)	Ward Bethany (7MAPLE)	Wrangles Grace (7ELM)</a:t>
            </a:r>
          </a:p>
          <a:p>
            <a:pPr eaLnBrk="1" hangingPunct="1">
              <a:buNone/>
            </a:pPr>
            <a:r>
              <a:rPr lang="en-GB" altLang="en-US" sz="1100" dirty="0"/>
              <a:t>York George (7MAPLE)	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818F25-975C-41A4-AEEA-A161D10B73FE}"/>
              </a:ext>
            </a:extLst>
          </p:cNvPr>
          <p:cNvSpPr txBox="1"/>
          <p:nvPr/>
        </p:nvSpPr>
        <p:spPr>
          <a:xfrm>
            <a:off x="32540" y="1450975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ACHIEVEMENTS</a:t>
            </a:r>
          </a:p>
        </p:txBody>
      </p:sp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C0AA243-B9E8-41C6-A047-BC95DB1A410E}"/>
              </a:ext>
            </a:extLst>
          </p:cNvPr>
          <p:cNvSpPr txBox="1"/>
          <p:nvPr/>
        </p:nvSpPr>
        <p:spPr>
          <a:xfrm>
            <a:off x="0" y="1476375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 NINE BRONZE AWARDS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6F329E-E31F-3B76-5B7A-6E3883656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184400"/>
            <a:ext cx="8136904" cy="3908896"/>
          </a:xfrm>
          <a:prstGeom prst="rect">
            <a:avLst/>
          </a:prstGeom>
        </p:spPr>
      </p:pic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7BAD9E-0C2D-4A43-9123-EC44A451C0C3}"/>
              </a:ext>
            </a:extLst>
          </p:cNvPr>
          <p:cNvSpPr txBox="1"/>
          <p:nvPr/>
        </p:nvSpPr>
        <p:spPr>
          <a:xfrm>
            <a:off x="18740" y="1476375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 TEN BRONZE AWARDS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C0B721-AB6C-4F6F-B994-0036FCB902AA}"/>
              </a:ext>
            </a:extLst>
          </p:cNvPr>
          <p:cNvSpPr txBox="1"/>
          <p:nvPr/>
        </p:nvSpPr>
        <p:spPr>
          <a:xfrm>
            <a:off x="1691680" y="3284984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awards this week – Year Ten Exams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B7D66B-BE1D-A4AA-0DA6-71F1C4B3A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2184400"/>
            <a:ext cx="8208912" cy="3836888"/>
          </a:xfrm>
          <a:prstGeom prst="rect">
            <a:avLst/>
          </a:prstGeom>
        </p:spPr>
      </p:pic>
    </p:spTree>
  </p:cSld>
  <p:clrMapOvr>
    <a:masterClrMapping/>
  </p:clrMapOvr>
  <p:transition spd="slow" advClick="0" advTm="8000">
    <p:push dir="u"/>
    <p:sndAc>
      <p:stSnd>
        <p:snd r:embed="rId3" name="click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48BACED-C1A6-4A5C-BAA2-B5ADDAA43E16}"/>
              </a:ext>
            </a:extLst>
          </p:cNvPr>
          <p:cNvSpPr txBox="1"/>
          <p:nvPr/>
        </p:nvSpPr>
        <p:spPr>
          <a:xfrm>
            <a:off x="0" y="1476375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 ELEVEN BRONZE AWARDS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6384F2-BAAE-266A-07C7-4211E735C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184400"/>
            <a:ext cx="8352928" cy="3855493"/>
          </a:xfrm>
          <a:prstGeom prst="rect">
            <a:avLst/>
          </a:prstGeom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id="{486CBB68-02C6-4918-BBE5-862B1CF22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928" y="4509120"/>
            <a:ext cx="4608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4000" dirty="0"/>
              <a:t>This academic year</a:t>
            </a:r>
          </a:p>
        </p:txBody>
      </p:sp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48BACED-C1A6-4A5C-BAA2-B5ADDAA43E16}"/>
              </a:ext>
            </a:extLst>
          </p:cNvPr>
          <p:cNvSpPr txBox="1"/>
          <p:nvPr/>
        </p:nvSpPr>
        <p:spPr>
          <a:xfrm>
            <a:off x="0" y="1476375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 TWELVE BRONZE AWARDS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94BD08-E066-779F-2B3A-259945A01B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428" y="2184400"/>
            <a:ext cx="5461143" cy="383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24125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A786700-CA03-4FF4-8322-309A36692742}"/>
              </a:ext>
            </a:extLst>
          </p:cNvPr>
          <p:cNvSpPr txBox="1"/>
          <p:nvPr/>
        </p:nvSpPr>
        <p:spPr>
          <a:xfrm>
            <a:off x="0" y="1476375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 THIRTEEN BRONZE AWARDS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BDC5BF-EA0A-A5AD-74CC-24B1EB0DA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184400"/>
            <a:ext cx="8136904" cy="38368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FD80D96-9818-94A1-A3BC-54605036D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928" y="4509120"/>
            <a:ext cx="4608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4000" dirty="0"/>
              <a:t>This academic year</a:t>
            </a:r>
          </a:p>
        </p:txBody>
      </p:sp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C63A603-4F70-4BD2-82CE-47B094CDCD6A}"/>
              </a:ext>
            </a:extLst>
          </p:cNvPr>
          <p:cNvSpPr txBox="1"/>
          <p:nvPr/>
        </p:nvSpPr>
        <p:spPr>
          <a:xfrm>
            <a:off x="0" y="1476375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 SEVEN SILVER AWARDS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33FE91-A840-AAC5-4CB7-5B78D4861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184400"/>
            <a:ext cx="8208912" cy="3908896"/>
          </a:xfrm>
          <a:prstGeom prst="rect">
            <a:avLst/>
          </a:prstGeom>
        </p:spPr>
      </p:pic>
    </p:spTree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0D0E531-5982-4281-8F81-829D1BAE7256}"/>
              </a:ext>
            </a:extLst>
          </p:cNvPr>
          <p:cNvSpPr txBox="1"/>
          <p:nvPr/>
        </p:nvSpPr>
        <p:spPr>
          <a:xfrm>
            <a:off x="0" y="1476375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 EIGHT SILVER AWARDS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D85AD6-E37A-A39B-05DE-F94169084B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2184400"/>
            <a:ext cx="8280920" cy="3836888"/>
          </a:xfrm>
          <a:prstGeom prst="rect">
            <a:avLst/>
          </a:prstGeom>
        </p:spPr>
      </p:pic>
    </p:spTree>
  </p:cSld>
  <p:clrMapOvr>
    <a:masterClrMapping/>
  </p:clrMapOvr>
  <p:transition spd="slow" advClick="0" advTm="8000">
    <p:push dir="u"/>
    <p:sndAc>
      <p:stSnd>
        <p:snd r:embed="rId3" name="click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1663</Words>
  <Application>Microsoft Office PowerPoint</Application>
  <PresentationFormat>On-screen Show (4:3)</PresentationFormat>
  <Paragraphs>105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Chauncy Awards Monday 20th Friday 24th January YEAR SEVEN BRONZE AWARDS</dc:title>
  <dc:creator>STWALTONS</dc:creator>
  <cp:lastModifiedBy>Steve Walton</cp:lastModifiedBy>
  <cp:revision>869</cp:revision>
  <cp:lastPrinted>2018-10-16T09:13:04Z</cp:lastPrinted>
  <dcterms:created xsi:type="dcterms:W3CDTF">2014-01-27T08:17:41Z</dcterms:created>
  <dcterms:modified xsi:type="dcterms:W3CDTF">2022-06-18T18:38:22Z</dcterms:modified>
</cp:coreProperties>
</file>