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0" r:id="rId4"/>
    <p:sldId id="269" r:id="rId5"/>
    <p:sldId id="258" r:id="rId6"/>
    <p:sldId id="259" r:id="rId7"/>
    <p:sldId id="260" r:id="rId8"/>
    <p:sldId id="279" r:id="rId9"/>
    <p:sldId id="286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96AFA-163C-4C46-9C25-2EC760BF9C2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172D8-59DF-4C48-83E1-D950FC00F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6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7DF0-0095-4BBF-A7C7-CF9C8BE89D7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188A-58AB-4044-B434-C61BB65A6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8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7DF0-0095-4BBF-A7C7-CF9C8BE89D7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188A-58AB-4044-B434-C61BB65A6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5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7DF0-0095-4BBF-A7C7-CF9C8BE89D7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188A-58AB-4044-B434-C61BB65A6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7DF0-0095-4BBF-A7C7-CF9C8BE89D7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188A-58AB-4044-B434-C61BB65A6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8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7DF0-0095-4BBF-A7C7-CF9C8BE89D7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188A-58AB-4044-B434-C61BB65A6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67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7DF0-0095-4BBF-A7C7-CF9C8BE89D7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188A-58AB-4044-B434-C61BB65A6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2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7DF0-0095-4BBF-A7C7-CF9C8BE89D7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188A-58AB-4044-B434-C61BB65A6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4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7DF0-0095-4BBF-A7C7-CF9C8BE89D7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188A-58AB-4044-B434-C61BB65A6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7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7DF0-0095-4BBF-A7C7-CF9C8BE89D7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188A-58AB-4044-B434-C61BB65A6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5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7DF0-0095-4BBF-A7C7-CF9C8BE89D7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188A-58AB-4044-B434-C61BB65A6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9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7DF0-0095-4BBF-A7C7-CF9C8BE89D7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188A-58AB-4044-B434-C61BB65A6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38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B7DF0-0095-4BBF-A7C7-CF9C8BE89D7E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188A-58AB-4044-B434-C61BB65A6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6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Revise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6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</a:t>
            </a:r>
            <a:r>
              <a:rPr lang="en-GB" i="1" dirty="0" smtClean="0"/>
              <a:t>can</a:t>
            </a:r>
            <a:r>
              <a:rPr lang="en-GB" dirty="0" smtClean="0"/>
              <a:t> I revise then?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Everyone is different and so you all have different things that work for you.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isn’t a good idea to write out all of your notes all over again. There are so many things you can try: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0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Cards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Write a keyword on a card using your textbook for cues.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Read the relevant part of the textbook.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Come back to your cards and try to write notes on them (this tests your memory)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can then flick through the cards to help you remember.</a:t>
            </a:r>
          </a:p>
        </p:txBody>
      </p:sp>
    </p:spTree>
    <p:extLst>
      <p:ext uri="{BB962C8B-B14F-4D97-AF65-F5344CB8AC3E}">
        <p14:creationId xmlns:p14="http://schemas.microsoft.com/office/powerpoint/2010/main" val="14559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 Charts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breaks down the information you need into small chunks.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Image result for flow chart for re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Spider Diagrams</a:t>
            </a:r>
            <a:endParaRPr lang="en-GB" dirty="0"/>
          </a:p>
        </p:txBody>
      </p:sp>
      <p:pic>
        <p:nvPicPr>
          <p:cNvPr id="4" name="Picture 2" descr="Image result for flow chart for re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908122" cy="49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Mnemonics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Or try: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Rhymes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Songs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D A F O R E S Tdirectaddress&#10;alliteration&#10;facts&#10;Strongopinions&#10;rhetoricalquestions&#10;emotionallanguage&#10;statistics&#10;talkingi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6076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3412976"/>
          </a:xfrm>
        </p:spPr>
        <p:txBody>
          <a:bodyPr/>
          <a:lstStyle/>
          <a:p>
            <a:r>
              <a:rPr lang="en-GB" dirty="0" smtClean="0"/>
              <a:t>Snap</a:t>
            </a:r>
            <a:endParaRPr lang="en-GB" dirty="0"/>
          </a:p>
          <a:p>
            <a:r>
              <a:rPr lang="en-GB" dirty="0" smtClean="0"/>
              <a:t>Pairs</a:t>
            </a:r>
            <a:endParaRPr lang="en-GB" dirty="0"/>
          </a:p>
          <a:p>
            <a:r>
              <a:rPr lang="en-GB" dirty="0" smtClean="0"/>
              <a:t>Internet games</a:t>
            </a:r>
            <a:endParaRPr lang="en-GB" dirty="0"/>
          </a:p>
        </p:txBody>
      </p:sp>
      <p:pic>
        <p:nvPicPr>
          <p:cNvPr id="7170" name="Picture 2" descr="Image result for revision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12473" cy="32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revision ga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2107181" cy="2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Write lists –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Use colour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Different pens / paper </a:t>
            </a:r>
            <a:endParaRPr lang="en-GB" dirty="0"/>
          </a:p>
        </p:txBody>
      </p:sp>
      <p:sp>
        <p:nvSpPr>
          <p:cNvPr id="4" name="AutoShape 2" descr="Image result for coloured p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coloured pe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8" name="Picture 6" descr="Image result for coloured p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06" y="177281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 Notes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 through your existing notes with a highlighter. This way your attention is drawn to important bits.</a:t>
            </a:r>
            <a:endParaRPr lang="en-GB" dirty="0"/>
          </a:p>
        </p:txBody>
      </p:sp>
      <p:pic>
        <p:nvPicPr>
          <p:cNvPr id="4098" name="Picture 2" descr="Image result for highlighting revision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5256584" cy="313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post it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All around your house – put keywords in the toilet, on your bedroom wall,  on your </a:t>
            </a:r>
            <a:r>
              <a:rPr lang="en-GB" dirty="0" err="1" smtClean="0"/>
              <a:t>tv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endParaRPr lang="en-GB" dirty="0"/>
          </a:p>
        </p:txBody>
      </p:sp>
      <p:pic>
        <p:nvPicPr>
          <p:cNvPr id="5122" name="Picture 2" descr="Image result for post it notes for revi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50134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out 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Record the information onto your </a:t>
            </a:r>
            <a:r>
              <a:rPr lang="en-GB" dirty="0" err="1" smtClean="0"/>
              <a:t>iThingy</a:t>
            </a:r>
            <a:r>
              <a:rPr lang="en-GB" dirty="0" smtClean="0"/>
              <a:t> or your phone.</a:t>
            </a:r>
          </a:p>
          <a:p>
            <a:endParaRPr lang="en-GB" dirty="0"/>
          </a:p>
          <a:p>
            <a:r>
              <a:rPr lang="en-GB" dirty="0" smtClean="0"/>
              <a:t>Play it back when you are going to sleep.</a:t>
            </a:r>
            <a:endParaRPr lang="en-GB" dirty="0"/>
          </a:p>
        </p:txBody>
      </p:sp>
      <p:pic>
        <p:nvPicPr>
          <p:cNvPr id="9218" name="Picture 2" descr="Image result for listening to music in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06" y="4060447"/>
            <a:ext cx="4680520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vmacaulay\AppData\Local\Microsoft\Windows\Temporary Internet Files\Content.IE5\4MYVAXYQ\MP9004395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" y="404664"/>
            <a:ext cx="901651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838328" y="764704"/>
            <a:ext cx="3002632" cy="288032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Help! I don’t know how to revise!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Internet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There are masses of resources available online: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- BBC </a:t>
            </a:r>
            <a:r>
              <a:rPr lang="en-GB" dirty="0" err="1" smtClean="0"/>
              <a:t>Bitesize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Revise science: </a:t>
            </a:r>
          </a:p>
          <a:p>
            <a:pPr marL="0" indent="0">
              <a:buNone/>
            </a:pPr>
            <a:r>
              <a:rPr lang="en-GB" dirty="0" smtClean="0"/>
              <a:t>www.revisescience.co.uk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2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to your friends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3"/>
            <a:ext cx="8157592" cy="266429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Talking about it can help.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Have a pizza, turn on some music and have a revision party.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 descr="Image result for revising with fri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821868"/>
            <a:ext cx="4898489" cy="27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is not all about 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facts is only part of the battle.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need to arrange your thoughts on paper and make sure you </a:t>
            </a:r>
            <a:r>
              <a:rPr lang="en-GB" i="1" dirty="0" smtClean="0"/>
              <a:t>answer</a:t>
            </a:r>
            <a:r>
              <a:rPr lang="en-GB" dirty="0" smtClean="0"/>
              <a:t> the question.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99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school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SAM learning</a:t>
            </a:r>
          </a:p>
          <a:p>
            <a:pPr marL="0" indent="0">
              <a:buNone/>
            </a:pPr>
            <a:r>
              <a:rPr lang="en-GB" dirty="0" smtClean="0"/>
              <a:t>Doddle</a:t>
            </a:r>
          </a:p>
          <a:p>
            <a:pPr marL="0" indent="0">
              <a:buNone/>
            </a:pPr>
            <a:r>
              <a:rPr lang="en-GB" dirty="0" err="1" smtClean="0"/>
              <a:t>Mymaths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Kerboodle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Moodle</a:t>
            </a:r>
          </a:p>
          <a:p>
            <a:pPr marL="0" indent="0">
              <a:buNone/>
            </a:pPr>
            <a:r>
              <a:rPr lang="en-GB" dirty="0" err="1" smtClean="0"/>
              <a:t>Quizlet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15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point of revision?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It is to </a:t>
            </a:r>
            <a:r>
              <a:rPr lang="en-GB" b="1" i="1" dirty="0" smtClean="0"/>
              <a:t>remember</a:t>
            </a:r>
            <a:r>
              <a:rPr lang="en-GB" dirty="0" smtClean="0"/>
              <a:t> things.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best way to </a:t>
            </a:r>
            <a:r>
              <a:rPr lang="en-GB" b="1" dirty="0" smtClean="0">
                <a:solidFill>
                  <a:srgbClr val="FF0000"/>
                </a:solidFill>
              </a:rPr>
              <a:t>remember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is through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cues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 cue is something that you associate with something else.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7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macaulay\AppData\Local\Microsoft\Windows\Temporary Internet Files\Content.IE5\ZACUK260\MP9004423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91595"/>
            <a:ext cx="1614040" cy="22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	</a:t>
            </a:r>
            <a:r>
              <a:rPr lang="en-GB" dirty="0" smtClean="0"/>
              <a:t>Colour, Smell, Taste, Sound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All things that you have at your fingertips.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484040" y="3215701"/>
            <a:ext cx="648072" cy="72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53514" y="4663279"/>
            <a:ext cx="648072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32112" y="3949824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48009" y="2591665"/>
            <a:ext cx="648072" cy="720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454934" y="2564904"/>
            <a:ext cx="648072" cy="7200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87055" y="3652576"/>
            <a:ext cx="648072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 descr="C:\Users\vmacaulay\AppData\Local\Microsoft\Windows\Temporary Internet Files\Content.IE5\ZW7U9Z1B\MP9004384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48" y="2265847"/>
            <a:ext cx="2410309" cy="24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macaulay\AppData\Local\Microsoft\Windows\Temporary Internet Files\Content.IE5\H3TYMTNI\MP90017898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5701"/>
            <a:ext cx="1944216" cy="29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vmacaulay\AppData\Local\Microsoft\Windows\Temporary Internet Files\Content.IE5\856HVN1Y\MP90044028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37" y="3935781"/>
            <a:ext cx="1878737" cy="281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rule of revision: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Don’t worry.</a:t>
            </a:r>
          </a:p>
          <a:p>
            <a:pPr marL="0" indent="0">
              <a:buNone/>
            </a:pPr>
            <a:r>
              <a:rPr lang="en-GB" dirty="0" smtClean="0"/>
              <a:t>Worrying will put you off and stop you from doing anything at all.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C:\Users\vmacaulay\AppData\Local\Microsoft\Windows\Temporary Internet Files\Content.IE5\856HVN1Y\MC90044065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01" y="3188325"/>
            <a:ext cx="2980928" cy="30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macaulay\AppData\Local\Microsoft\Windows\Temporary Internet Files\Content.IE5\HZ05HWQ8\MC90044064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 rule of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Do not take the easy option and go over things that you already know.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might make you </a:t>
            </a:r>
          </a:p>
          <a:p>
            <a:pPr marL="0" indent="0">
              <a:buNone/>
            </a:pPr>
            <a:r>
              <a:rPr lang="en-GB" dirty="0" smtClean="0"/>
              <a:t>feel better </a:t>
            </a:r>
          </a:p>
          <a:p>
            <a:pPr marL="0" indent="0">
              <a:buNone/>
            </a:pPr>
            <a:r>
              <a:rPr lang="en-GB" i="1" dirty="0" smtClean="0"/>
              <a:t>(and boost your </a:t>
            </a:r>
          </a:p>
          <a:p>
            <a:pPr marL="0" indent="0">
              <a:buNone/>
            </a:pPr>
            <a:r>
              <a:rPr lang="en-GB" i="1" dirty="0" smtClean="0"/>
              <a:t>confidence) </a:t>
            </a:r>
            <a:r>
              <a:rPr lang="en-GB" dirty="0" smtClean="0"/>
              <a:t>but </a:t>
            </a:r>
          </a:p>
          <a:p>
            <a:pPr marL="0" indent="0">
              <a:buNone/>
            </a:pPr>
            <a:r>
              <a:rPr lang="en-GB" dirty="0" smtClean="0"/>
              <a:t>actually is of no </a:t>
            </a:r>
          </a:p>
          <a:p>
            <a:pPr marL="0" indent="0">
              <a:buNone/>
            </a:pPr>
            <a:r>
              <a:rPr lang="en-GB" dirty="0" smtClean="0"/>
              <a:t>benefit.</a:t>
            </a:r>
            <a:endParaRPr lang="en-GB" dirty="0"/>
          </a:p>
        </p:txBody>
      </p:sp>
      <p:pic>
        <p:nvPicPr>
          <p:cNvPr id="2050" name="Picture 2" descr="C:\Users\vmacaulay\AppData\Local\Microsoft\Windows\Temporary Internet Files\Content.IE5\C9227UU2\MC9001276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3987177" cy="48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Third rule of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Find out exactly what you need to know!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Look at the textbook or revision guide– this will often summarise what you need to know.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C:\Users\vmacaulay\AppData\Local\Microsoft\Windows\Temporary Internet Files\Content.IE5\9U0LYWX8\MP9004465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242901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Rule: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Plan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your revision. There’s no point in trying to cram too much 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know when your exam is. What will you need to cover by that date? </a:t>
            </a:r>
            <a:endParaRPr lang="en-GB" dirty="0"/>
          </a:p>
        </p:txBody>
      </p:sp>
      <p:pic>
        <p:nvPicPr>
          <p:cNvPr id="1027" name="Picture 3" descr="C:\Users\vmacaulay\AppData\Local\Microsoft\Windows\Temporary Internet Files\Content.IE5\HZ05HWQ8\MP90044912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47900" y="188640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Comic Sans MS" pitchFamily="66" charset="0"/>
              </a:rPr>
              <a:t>How to Revise…</a:t>
            </a:r>
            <a:endParaRPr lang="en-US" sz="2000" b="1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468118"/>
              </p:ext>
            </p:extLst>
          </p:nvPr>
        </p:nvGraphicFramePr>
        <p:xfrm>
          <a:off x="221940" y="1036960"/>
          <a:ext cx="8700120" cy="5056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7515"/>
                <a:gridCol w="1087515"/>
                <a:gridCol w="1087515"/>
                <a:gridCol w="1087515"/>
                <a:gridCol w="1087515"/>
                <a:gridCol w="1087515"/>
                <a:gridCol w="1087515"/>
                <a:gridCol w="1087515"/>
              </a:tblGrid>
              <a:tr h="1264084">
                <a:tc>
                  <a:txBody>
                    <a:bodyPr/>
                    <a:lstStyle/>
                    <a:p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MON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TUES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WEDS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THURS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FRI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SAT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SUN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vert="vert" anchor="ctr"/>
                </a:tc>
              </a:tr>
              <a:tr h="12640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Morning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SCHOOL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SCHOOL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SCHOOL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SCHOOL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HIST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- WW2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FRENCH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writing</a:t>
                      </a:r>
                      <a:endParaRPr lang="en-GB" sz="1600" dirty="0" smtClean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126408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itchFamily="66" charset="0"/>
                        </a:rPr>
                        <a:t>Afternoon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SCHOOL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SCHOOL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SCHOOL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SCHOOL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SCHOOL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RELAX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RECAP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- WW2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12640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Evening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MATHS - algebra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ENG</a:t>
                      </a:r>
                      <a:endParaRPr lang="en-GB" sz="1600" baseline="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n-GB" sz="1600" baseline="0" dirty="0" smtClean="0">
                          <a:latin typeface="Comic Sans MS" pitchFamily="66" charset="0"/>
                        </a:rPr>
                        <a:t>– poems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BIOL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nerves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RECAP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– algebra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- poems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CHEM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– salt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RECAP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600" baseline="0" dirty="0" smtClean="0">
                          <a:latin typeface="Comic Sans MS" pitchFamily="66" charset="0"/>
                        </a:rPr>
                        <a:t>- n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erves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- salt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>
                          <a:latin typeface="Comic Sans MS" pitchFamily="66" charset="0"/>
                        </a:rPr>
                        <a:t>RELAX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96" y="6309320"/>
            <a:ext cx="907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  <a:latin typeface="Comic Sans MS" pitchFamily="66" charset="0"/>
              </a:rPr>
              <a:t>Spend time making a thorough revision timetable and STICK TO IT</a:t>
            </a:r>
            <a:endParaRPr lang="en-GB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oo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534</Words>
  <Application>Microsoft Office PowerPoint</Application>
  <PresentationFormat>On-screen Show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How to Revise</vt:lpstr>
      <vt:lpstr>PowerPoint Presentation</vt:lpstr>
      <vt:lpstr>What is the point of revision?</vt:lpstr>
      <vt:lpstr> Colour, Smell, Taste, Sound</vt:lpstr>
      <vt:lpstr>The first rule of revision:</vt:lpstr>
      <vt:lpstr>Second rule of revision</vt:lpstr>
      <vt:lpstr>Third rule of revision</vt:lpstr>
      <vt:lpstr>Final Rule:</vt:lpstr>
      <vt:lpstr>PowerPoint Presentation</vt:lpstr>
      <vt:lpstr>How can I revise then?</vt:lpstr>
      <vt:lpstr>Revision Cards</vt:lpstr>
      <vt:lpstr>Flow Charts</vt:lpstr>
      <vt:lpstr>Spider Diagrams</vt:lpstr>
      <vt:lpstr>Mnemonics</vt:lpstr>
      <vt:lpstr>Games</vt:lpstr>
      <vt:lpstr>Lists</vt:lpstr>
      <vt:lpstr>Highlight Notes </vt:lpstr>
      <vt:lpstr>Use post it notes</vt:lpstr>
      <vt:lpstr>Read out loud</vt:lpstr>
      <vt:lpstr>The Internet</vt:lpstr>
      <vt:lpstr>Talk to your friends</vt:lpstr>
      <vt:lpstr>It is not all about facts</vt:lpstr>
      <vt:lpstr>Use the school resources</vt:lpstr>
    </vt:vector>
  </TitlesOfParts>
  <Company>Sibford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Victoria Macaulay</dc:creator>
  <cp:lastModifiedBy>STGREENH</cp:lastModifiedBy>
  <cp:revision>27</cp:revision>
  <dcterms:created xsi:type="dcterms:W3CDTF">2011-12-06T14:20:42Z</dcterms:created>
  <dcterms:modified xsi:type="dcterms:W3CDTF">2017-06-05T14:06:45Z</dcterms:modified>
</cp:coreProperties>
</file>