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6" r:id="rId2"/>
    <p:sldId id="277" r:id="rId3"/>
    <p:sldId id="278" r:id="rId4"/>
    <p:sldId id="279" r:id="rId5"/>
    <p:sldId id="298" r:id="rId6"/>
    <p:sldId id="299" r:id="rId7"/>
    <p:sldId id="300" r:id="rId8"/>
    <p:sldId id="283" r:id="rId9"/>
    <p:sldId id="284" r:id="rId10"/>
    <p:sldId id="285" r:id="rId11"/>
    <p:sldId id="286" r:id="rId12"/>
    <p:sldId id="301" r:id="rId13"/>
    <p:sldId id="302" r:id="rId14"/>
    <p:sldId id="303" r:id="rId15"/>
    <p:sldId id="290" r:id="rId16"/>
    <p:sldId id="291" r:id="rId17"/>
    <p:sldId id="304" r:id="rId18"/>
    <p:sldId id="305" r:id="rId19"/>
    <p:sldId id="306" r:id="rId20"/>
    <p:sldId id="307" r:id="rId21"/>
    <p:sldId id="308" r:id="rId22"/>
    <p:sldId id="297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 autoAdjust="0"/>
    <p:restoredTop sz="94660"/>
  </p:normalViewPr>
  <p:slideViewPr>
    <p:cSldViewPr>
      <p:cViewPr varScale="1">
        <p:scale>
          <a:sx n="65" d="100"/>
          <a:sy n="65" d="100"/>
        </p:scale>
        <p:origin x="14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40" y="67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3FE7B-EA1B-494D-AA62-693AE3EB6FAE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428587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BAAE3-AD10-4FB2-B781-1D06424E94B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46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AAE3-AD10-4FB2-B781-1D06424E94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81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AAE3-AD10-4FB2-B781-1D06424E94B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49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16267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613162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39232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57200" y="6160219"/>
            <a:ext cx="8229600" cy="3651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2150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960287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581616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09185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502617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585737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06812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909410"/>
      </p:ext>
    </p:extLst>
  </p:cSld>
  <p:clrMapOvr>
    <a:masterClrMapping/>
  </p:clrMapOvr>
  <p:transition spd="slow" advClick="0" advTm="8000">
    <p:push dir="u"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2365-6810-4B23-9114-A5911E1CDFE2}" type="datetimeFigureOut">
              <a:rPr lang="en-GB" smtClean="0"/>
              <a:t>12/03/2018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A6B7-52BA-45E9-B7F6-2EB704EEE06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792088" cy="1338628"/>
          </a:xfrm>
          <a:prstGeom prst="rect">
            <a:avLst/>
          </a:prstGeom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Chauncy Awards</a:t>
            </a:r>
            <a:r>
              <a:rPr lang="en-GB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en-GB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Monday 5</a:t>
            </a:r>
            <a:r>
              <a:rPr lang="en-GB" sz="2400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th</a:t>
            </a:r>
            <a:r>
              <a:rPr lang="en-GB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- </a:t>
            </a:r>
            <a:r>
              <a:rPr lang="en-GB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Friday 9</a:t>
            </a:r>
            <a:r>
              <a:rPr lang="en-GB" sz="2400" b="1" baseline="30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th</a:t>
            </a:r>
            <a:r>
              <a:rPr lang="en-GB" sz="24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March 2018</a:t>
            </a:r>
            <a:endParaRPr lang="en-GB" sz="6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8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8000">
    <p:push dir="u"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SEVEN BRONZE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076F35-AB94-45BC-A9A9-50D541494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183958"/>
            <a:ext cx="8280920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6537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NINE SILVER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0825C6-22D5-4723-86A9-1D8EB41AF9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183959"/>
            <a:ext cx="8208912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5171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TEN SILVER AWARDS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Exam week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D79B37-C179-4924-BC0A-87061EA8A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83959"/>
            <a:ext cx="8496944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931512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ELEVEN SILVER AWARDS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5936" y="4815443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9F4140B-7289-494D-B9C4-2C2CBFEE7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83959"/>
            <a:ext cx="8352928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69377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TWELVE SILVER AWARDS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5976" y="4869160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academic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3CDED2-6EFB-4F54-B244-26084858E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3959"/>
            <a:ext cx="8208912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12403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THIRTEEN SILVER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94116A-1288-461C-97B6-62163118A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3959"/>
            <a:ext cx="8208912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91192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7" descr="http://gb1.behaviourwatch.co.uk/system/buttonImages/buttonLeft.gif"/>
          <p:cNvSpPr>
            <a:spLocks noChangeAspect="1" noChangeArrowheads="1"/>
          </p:cNvSpPr>
          <p:nvPr/>
        </p:nvSpPr>
        <p:spPr bwMode="auto">
          <a:xfrm>
            <a:off x="92075" y="-280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ED31EF1-F9F6-4E4F-9EA3-33EDFD14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00F1A7-EE95-4F34-91B6-686E07CF6A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795126-7D19-4DCC-AA22-2CF73BAE9C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Allen Henry (7BIR)		1</a:t>
            </a:r>
          </a:p>
          <a:p>
            <a:r>
              <a:rPr lang="en-GB" dirty="0"/>
              <a:t>Baker Sonny (10BIR)	1</a:t>
            </a:r>
          </a:p>
          <a:p>
            <a:r>
              <a:rPr lang="en-GB" dirty="0"/>
              <a:t>Burgess Fifi (7PINE)		1</a:t>
            </a:r>
          </a:p>
          <a:p>
            <a:r>
              <a:rPr lang="en-GB" dirty="0"/>
              <a:t>Burgess Matthew (7ELM)	1</a:t>
            </a:r>
          </a:p>
          <a:p>
            <a:r>
              <a:rPr lang="en-GB" dirty="0"/>
              <a:t>Chalk Megan (7ASH)	1</a:t>
            </a:r>
          </a:p>
          <a:p>
            <a:r>
              <a:rPr lang="en-GB" dirty="0" err="1"/>
              <a:t>Cleak</a:t>
            </a:r>
            <a:r>
              <a:rPr lang="en-GB" dirty="0"/>
              <a:t> Madison (10ELM)	1</a:t>
            </a:r>
          </a:p>
          <a:p>
            <a:r>
              <a:rPr lang="en-GB" dirty="0"/>
              <a:t>Cooke Sophie (10BIR)	1</a:t>
            </a:r>
          </a:p>
          <a:p>
            <a:r>
              <a:rPr lang="en-GB" dirty="0"/>
              <a:t>Fairfax Emily (10ASH)	1</a:t>
            </a:r>
          </a:p>
          <a:p>
            <a:r>
              <a:rPr lang="en-GB" dirty="0"/>
              <a:t>Gregg Andrew (11OAK)	1</a:t>
            </a:r>
          </a:p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1E06BC1-F006-4CA4-955F-82E37061E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DE71E5E-24B7-43C8-857B-92E83875E16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Hirica</a:t>
            </a:r>
            <a:r>
              <a:rPr lang="en-GB" dirty="0"/>
              <a:t> Maya (8PINE)	1</a:t>
            </a:r>
          </a:p>
          <a:p>
            <a:r>
              <a:rPr lang="en-GB" dirty="0"/>
              <a:t>Lane Millie (7MAPLE)	1</a:t>
            </a:r>
          </a:p>
          <a:p>
            <a:r>
              <a:rPr lang="en-GB" dirty="0"/>
              <a:t>Ling Haydn (10OAK)	1</a:t>
            </a:r>
          </a:p>
          <a:p>
            <a:r>
              <a:rPr lang="en-GB" dirty="0"/>
              <a:t>Martin Emily (10ASH)	1</a:t>
            </a:r>
          </a:p>
          <a:p>
            <a:r>
              <a:rPr lang="en-GB" dirty="0"/>
              <a:t>Moody Daisy (8PINE)	1</a:t>
            </a:r>
          </a:p>
          <a:p>
            <a:r>
              <a:rPr lang="en-GB" dirty="0"/>
              <a:t>Sherman Bill (7BIR)		1</a:t>
            </a:r>
          </a:p>
          <a:p>
            <a:r>
              <a:rPr lang="en-GB" dirty="0"/>
              <a:t>York Matthew (7ASH)	1</a:t>
            </a:r>
          </a:p>
          <a:p>
            <a:endParaRPr lang="en-GB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5724128" y="2223644"/>
            <a:ext cx="2962672" cy="3581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2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032009" y="2060848"/>
            <a:ext cx="2217135" cy="3774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8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2EE57F2-6123-4E18-808A-5D8F41AAAAFE}"/>
              </a:ext>
            </a:extLst>
          </p:cNvPr>
          <p:cNvSpPr txBox="1">
            <a:spLocks/>
          </p:cNvSpPr>
          <p:nvPr/>
        </p:nvSpPr>
        <p:spPr>
          <a:xfrm>
            <a:off x="4644010" y="2225716"/>
            <a:ext cx="3957835" cy="3570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CDAA71-79D8-493E-9687-0B51CCB5146D}"/>
              </a:ext>
            </a:extLst>
          </p:cNvPr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 AWARDS</a:t>
            </a:r>
          </a:p>
        </p:txBody>
      </p:sp>
    </p:spTree>
    <p:extLst>
      <p:ext uri="{BB962C8B-B14F-4D97-AF65-F5344CB8AC3E}">
        <p14:creationId xmlns:p14="http://schemas.microsoft.com/office/powerpoint/2010/main" val="642020072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SEVEN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FD5A1A-5BDA-4923-9D8A-B21D4DD78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999293"/>
            <a:ext cx="8424936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41506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EIGHT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771CD5E-AA45-4CC2-B8F5-B8A15791B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5" y="1999293"/>
            <a:ext cx="8208913" cy="402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48994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NINE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4801E4-4C2A-4A7A-AEA4-45ACA097A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99292"/>
            <a:ext cx="8280920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10988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TEN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64A41A-689F-4F34-8838-00D1C9EF9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999292"/>
            <a:ext cx="8496944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799356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EIGHT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2CA69F-AB1D-4648-91CD-1BF64BB4A9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3959"/>
            <a:ext cx="8136904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51107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YEAR ELEVEN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8248" y="458112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646D90-80D9-4DC0-9391-3AE69FA61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99292"/>
            <a:ext cx="8352928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9568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CHAUNCY AWARDS (NO OF SLIPS) SIXTH FORM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78248" y="458112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2B3B14-E066-495E-BC05-7A81AB080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999293"/>
            <a:ext cx="8280920" cy="409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99125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7607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CHAUNCY ACHIEVEMENTS</a:t>
            </a: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4274840" y="2122402"/>
            <a:ext cx="1800200" cy="3682863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958A49-345E-454C-AF82-4DEABE6FC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85883-0894-4524-8A3D-324D2C6D4F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ED1511-F8C8-442D-B3A9-D419C62F7F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Allen Henry (7BIR)	1</a:t>
            </a:r>
          </a:p>
          <a:p>
            <a:pPr marL="0" indent="0">
              <a:buNone/>
            </a:pPr>
            <a:r>
              <a:rPr lang="en-GB" sz="1000" dirty="0"/>
              <a:t>Ambler Lewis (8PINE)	1</a:t>
            </a:r>
          </a:p>
          <a:p>
            <a:pPr marL="0" indent="0">
              <a:buNone/>
            </a:pPr>
            <a:r>
              <a:rPr lang="en-GB" sz="1000" dirty="0"/>
              <a:t>Atkinson Molly (7ASH)	1</a:t>
            </a:r>
          </a:p>
          <a:p>
            <a:pPr marL="0" indent="0">
              <a:buNone/>
            </a:pPr>
            <a:r>
              <a:rPr lang="en-GB" sz="1000" dirty="0"/>
              <a:t>Clark Nate (7BIR)		1</a:t>
            </a:r>
          </a:p>
          <a:p>
            <a:pPr marL="0" indent="0">
              <a:buNone/>
            </a:pPr>
            <a:r>
              <a:rPr lang="en-GB" sz="1000" dirty="0"/>
              <a:t>Clarke Madeleine (7ASH)	1</a:t>
            </a:r>
          </a:p>
          <a:p>
            <a:pPr marL="0" indent="0">
              <a:buNone/>
            </a:pPr>
            <a:r>
              <a:rPr lang="en-GB" sz="1000" dirty="0"/>
              <a:t>Coates Kane (7MAPLE)	1</a:t>
            </a:r>
          </a:p>
          <a:p>
            <a:pPr marL="0" indent="0">
              <a:buNone/>
            </a:pPr>
            <a:r>
              <a:rPr lang="en-GB" sz="1000" dirty="0"/>
              <a:t>Cook Holly (7OAK)	1</a:t>
            </a:r>
          </a:p>
          <a:p>
            <a:pPr marL="0" indent="0">
              <a:buNone/>
            </a:pPr>
            <a:r>
              <a:rPr lang="en-GB" sz="1000" dirty="0"/>
              <a:t>Cox Olivia (8MAPLE)	1</a:t>
            </a:r>
          </a:p>
          <a:p>
            <a:pPr marL="0" indent="0">
              <a:buNone/>
            </a:pPr>
            <a:r>
              <a:rPr lang="en-GB" sz="1000" dirty="0"/>
              <a:t>Eagle Ella-Rose (7BIR)	1</a:t>
            </a:r>
          </a:p>
          <a:p>
            <a:pPr marL="0" indent="0">
              <a:buNone/>
            </a:pPr>
            <a:r>
              <a:rPr lang="en-GB" sz="1000" dirty="0"/>
              <a:t>Fisher Lauren (8OAK)	1</a:t>
            </a:r>
          </a:p>
          <a:p>
            <a:pPr marL="0" indent="0">
              <a:buNone/>
            </a:pPr>
            <a:r>
              <a:rPr lang="en-GB" sz="1000" dirty="0"/>
              <a:t>Furze Daisy (8ELM)	1</a:t>
            </a:r>
          </a:p>
          <a:p>
            <a:pPr marL="0" indent="0">
              <a:buNone/>
            </a:pPr>
            <a:r>
              <a:rPr lang="en-GB" sz="1000" dirty="0" err="1"/>
              <a:t>Gafney</a:t>
            </a:r>
            <a:r>
              <a:rPr lang="en-GB" sz="1000" dirty="0"/>
              <a:t> Daisy (7ASH)	1</a:t>
            </a:r>
          </a:p>
          <a:p>
            <a:pPr marL="0" indent="0">
              <a:buNone/>
            </a:pPr>
            <a:r>
              <a:rPr lang="en-GB" sz="1000" dirty="0"/>
              <a:t>Gentry Madison (8OAK)	1</a:t>
            </a:r>
          </a:p>
          <a:p>
            <a:pPr marL="0" indent="0">
              <a:buNone/>
            </a:pPr>
            <a:r>
              <a:rPr lang="en-GB" sz="1000" dirty="0"/>
              <a:t>Ginn Jack (7OAK)		1</a:t>
            </a:r>
          </a:p>
          <a:p>
            <a:pPr marL="0" indent="0">
              <a:buNone/>
            </a:pPr>
            <a:r>
              <a:rPr lang="en-GB" sz="1000" dirty="0"/>
              <a:t>Greene Asha (7ASH)	1</a:t>
            </a:r>
          </a:p>
          <a:p>
            <a:pPr marL="0" indent="0">
              <a:buNone/>
            </a:pPr>
            <a:r>
              <a:rPr lang="en-GB" sz="1000" dirty="0"/>
              <a:t>Hammond Kayleigh (8BIR)	1</a:t>
            </a:r>
          </a:p>
          <a:p>
            <a:pPr marL="0" indent="0">
              <a:buNone/>
            </a:pPr>
            <a:r>
              <a:rPr lang="en-GB" sz="1000" dirty="0" err="1"/>
              <a:t>Hankin</a:t>
            </a:r>
            <a:r>
              <a:rPr lang="en-GB" sz="1000" dirty="0"/>
              <a:t> George (8OAK)	1</a:t>
            </a:r>
          </a:p>
          <a:p>
            <a:pPr marL="0" indent="0">
              <a:buNone/>
            </a:pPr>
            <a:r>
              <a:rPr lang="en-GB" sz="1000" dirty="0"/>
              <a:t>Hashmi Zara (8ASH)	1</a:t>
            </a:r>
          </a:p>
          <a:p>
            <a:pPr marL="0" indent="0">
              <a:buNone/>
            </a:pPr>
            <a:r>
              <a:rPr lang="en-GB" sz="1000" dirty="0"/>
              <a:t>Healy Luke (8BIR)		1</a:t>
            </a:r>
          </a:p>
          <a:p>
            <a:pPr marL="0" indent="0">
              <a:buNone/>
            </a:pPr>
            <a:r>
              <a:rPr lang="en-GB" sz="1000" dirty="0"/>
              <a:t>Hunt Jennifer (7MAPLE)	1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5F3BEC-AEA0-4769-9040-7FC6928C6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D38EB03-A699-4275-A6DD-28A7E03D50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Hutchins Victoria (7PINE)	1</a:t>
            </a:r>
          </a:p>
          <a:p>
            <a:pPr marL="0" indent="0">
              <a:buNone/>
            </a:pPr>
            <a:r>
              <a:rPr lang="en-GB" sz="1000" dirty="0" err="1"/>
              <a:t>Ince</a:t>
            </a:r>
            <a:r>
              <a:rPr lang="en-GB" sz="1000" dirty="0"/>
              <a:t> Leyla (7BIR)		1</a:t>
            </a:r>
          </a:p>
          <a:p>
            <a:pPr marL="0" indent="0">
              <a:buNone/>
            </a:pPr>
            <a:r>
              <a:rPr lang="en-GB" sz="1000" dirty="0" err="1"/>
              <a:t>Kempster</a:t>
            </a:r>
            <a:r>
              <a:rPr lang="en-GB" sz="1000" dirty="0"/>
              <a:t> Ruby (7OAK)	1</a:t>
            </a:r>
          </a:p>
          <a:p>
            <a:pPr marL="0" indent="0">
              <a:buNone/>
            </a:pPr>
            <a:r>
              <a:rPr lang="en-GB" sz="1000" dirty="0"/>
              <a:t>Kenny Max (7BIR	)	1</a:t>
            </a:r>
          </a:p>
          <a:p>
            <a:pPr marL="0" indent="0">
              <a:buNone/>
            </a:pPr>
            <a:r>
              <a:rPr lang="en-GB" sz="1000" dirty="0"/>
              <a:t>Kinloch Niamh (8ASH)	1</a:t>
            </a:r>
          </a:p>
          <a:p>
            <a:pPr marL="0" indent="0">
              <a:buNone/>
            </a:pPr>
            <a:r>
              <a:rPr lang="en-GB" sz="1000" dirty="0" err="1"/>
              <a:t>Landeira</a:t>
            </a:r>
            <a:r>
              <a:rPr lang="en-GB" sz="1000" dirty="0"/>
              <a:t> Samuel (8ASH)	1</a:t>
            </a:r>
          </a:p>
          <a:p>
            <a:pPr marL="0" indent="0">
              <a:buNone/>
            </a:pPr>
            <a:r>
              <a:rPr lang="en-GB" sz="1000" dirty="0"/>
              <a:t>List Frederick (8BIR)	1</a:t>
            </a:r>
          </a:p>
          <a:p>
            <a:pPr marL="0" indent="0">
              <a:buNone/>
            </a:pPr>
            <a:r>
              <a:rPr lang="en-GB" sz="1000" dirty="0" err="1"/>
              <a:t>Millhouse</a:t>
            </a:r>
            <a:r>
              <a:rPr lang="en-GB" sz="1000" dirty="0"/>
              <a:t> Samuel (7ELM)	1</a:t>
            </a:r>
          </a:p>
          <a:p>
            <a:pPr marL="0" indent="0">
              <a:buNone/>
            </a:pPr>
            <a:r>
              <a:rPr lang="en-GB" sz="1000" dirty="0"/>
              <a:t>Robertson Thomas (8MAPLE)	1</a:t>
            </a:r>
          </a:p>
          <a:p>
            <a:pPr marL="0" indent="0">
              <a:buNone/>
            </a:pPr>
            <a:r>
              <a:rPr lang="en-GB" sz="1000" dirty="0"/>
              <a:t>Russell Erin (7OAK)	1</a:t>
            </a:r>
          </a:p>
          <a:p>
            <a:pPr marL="0" indent="0">
              <a:buNone/>
            </a:pPr>
            <a:r>
              <a:rPr lang="en-GB" sz="1000" dirty="0"/>
              <a:t>Shepherd Emma (8MAPLE)	1</a:t>
            </a:r>
          </a:p>
          <a:p>
            <a:pPr marL="0" indent="0">
              <a:buNone/>
            </a:pPr>
            <a:r>
              <a:rPr lang="en-GB" sz="1000" dirty="0"/>
              <a:t>Southwell Erin (8BIR)	1</a:t>
            </a:r>
          </a:p>
          <a:p>
            <a:pPr marL="0" indent="0">
              <a:buNone/>
            </a:pPr>
            <a:r>
              <a:rPr lang="en-GB" sz="1000" dirty="0"/>
              <a:t>Steele Albi (8PINE)	1</a:t>
            </a:r>
          </a:p>
          <a:p>
            <a:pPr marL="0" indent="0">
              <a:buNone/>
            </a:pPr>
            <a:r>
              <a:rPr lang="en-GB" sz="1000" dirty="0"/>
              <a:t>Straker Jade (8BIR)	1</a:t>
            </a:r>
          </a:p>
          <a:p>
            <a:pPr marL="0" indent="0">
              <a:buNone/>
            </a:pPr>
            <a:r>
              <a:rPr lang="en-GB" sz="1000" dirty="0" err="1"/>
              <a:t>Swindale</a:t>
            </a:r>
            <a:r>
              <a:rPr lang="en-GB" sz="1000" dirty="0"/>
              <a:t> Megan (8ASH)	1</a:t>
            </a:r>
          </a:p>
          <a:p>
            <a:pPr marL="0" indent="0">
              <a:buNone/>
            </a:pPr>
            <a:r>
              <a:rPr lang="en-GB" sz="1000" dirty="0" err="1"/>
              <a:t>Tancock</a:t>
            </a:r>
            <a:r>
              <a:rPr lang="en-GB" sz="1000" dirty="0"/>
              <a:t> Matthew (7BIR)	1</a:t>
            </a:r>
          </a:p>
          <a:p>
            <a:pPr marL="0" indent="0">
              <a:buNone/>
            </a:pPr>
            <a:r>
              <a:rPr lang="en-GB" sz="1000" dirty="0"/>
              <a:t>Thornton Emily (7ASH)	1</a:t>
            </a:r>
          </a:p>
          <a:p>
            <a:pPr marL="0" indent="0">
              <a:buNone/>
            </a:pPr>
            <a:r>
              <a:rPr lang="en-GB" sz="1000" dirty="0"/>
              <a:t>White Scott (8PINE)	1</a:t>
            </a:r>
          </a:p>
          <a:p>
            <a:pPr marL="0" indent="0">
              <a:buNone/>
            </a:pPr>
            <a:r>
              <a:rPr lang="en-GB" sz="1000" dirty="0"/>
              <a:t>White Sophie (7BIR)	1</a:t>
            </a:r>
          </a:p>
          <a:p>
            <a:pPr marL="0" indent="0">
              <a:buNone/>
            </a:pPr>
            <a:r>
              <a:rPr lang="en-GB" sz="1000" dirty="0"/>
              <a:t>Whitfield Charlie (8ASH)	1</a:t>
            </a:r>
          </a:p>
          <a:p>
            <a:pPr marL="0" indent="0">
              <a:buNone/>
            </a:pPr>
            <a:r>
              <a:rPr lang="en-GB" sz="1000" dirty="0"/>
              <a:t>Whitfield Natasha (7ELM)	1</a:t>
            </a: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5784404" y="2204864"/>
            <a:ext cx="279657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800" dirty="0"/>
          </a:p>
        </p:txBody>
      </p:sp>
      <p:sp>
        <p:nvSpPr>
          <p:cNvPr id="10" name="Content Placeholder 14"/>
          <p:cNvSpPr txBox="1">
            <a:spLocks/>
          </p:cNvSpPr>
          <p:nvPr/>
        </p:nvSpPr>
        <p:spPr>
          <a:xfrm>
            <a:off x="5424676" y="2233915"/>
            <a:ext cx="3539811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100" dirty="0"/>
          </a:p>
        </p:txBody>
      </p:sp>
      <p:sp>
        <p:nvSpPr>
          <p:cNvPr id="11" name="Content Placeholder 14">
            <a:extLst>
              <a:ext uri="{FF2B5EF4-FFF2-40B4-BE49-F238E27FC236}">
                <a16:creationId xmlns:a16="http://schemas.microsoft.com/office/drawing/2014/main" id="{F548A7E9-B89F-4FAA-8E85-64B214D67438}"/>
              </a:ext>
            </a:extLst>
          </p:cNvPr>
          <p:cNvSpPr txBox="1">
            <a:spLocks/>
          </p:cNvSpPr>
          <p:nvPr/>
        </p:nvSpPr>
        <p:spPr>
          <a:xfrm>
            <a:off x="6119714" y="2181444"/>
            <a:ext cx="2796579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1000" dirty="0"/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1C5D6FD9-E3FC-4E26-A285-9F61DD9807A8}"/>
              </a:ext>
            </a:extLst>
          </p:cNvPr>
          <p:cNvSpPr txBox="1">
            <a:spLocks/>
          </p:cNvSpPr>
          <p:nvPr/>
        </p:nvSpPr>
        <p:spPr>
          <a:xfrm>
            <a:off x="4427984" y="2194887"/>
            <a:ext cx="2208561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900" dirty="0"/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174FF1CB-5495-4451-BE3A-EE91A78BFF08}"/>
              </a:ext>
            </a:extLst>
          </p:cNvPr>
          <p:cNvSpPr txBox="1">
            <a:spLocks/>
          </p:cNvSpPr>
          <p:nvPr/>
        </p:nvSpPr>
        <p:spPr>
          <a:xfrm>
            <a:off x="6516216" y="2233915"/>
            <a:ext cx="2208561" cy="3951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872764283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NINE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5BE365-ADF6-4713-B13D-360815E9F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3959"/>
            <a:ext cx="8208912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52746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TEN BRONZE AWARDS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830EFF-40F9-4982-B99D-0B6A5A20B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2183959"/>
            <a:ext cx="8208912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14603"/>
      </p:ext>
    </p:extLst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ELEVEN BRONZE AWARDS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11960" y="4725144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This academic year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2ACEEF-87F5-4F9C-9F3D-7DBE3D253756}"/>
              </a:ext>
            </a:extLst>
          </p:cNvPr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996339-88F0-45C4-B00D-1155115FD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32856"/>
            <a:ext cx="8352928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45018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3075057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TWELVE BRONZE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8218F3-AF09-47E9-842F-A12D60D8FC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83959"/>
            <a:ext cx="8208912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43867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7744" y="249289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None this week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THIRTEEN BRONZE AWARDS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486916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This academic year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BEA519-883A-4F95-8394-42DC6F8BF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183959"/>
            <a:ext cx="8496944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57741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SEVEN SILVER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3DD7E6-A024-4DDA-80FD-772ED8C4E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183959"/>
            <a:ext cx="8496944" cy="390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13619"/>
      </p:ext>
    </p:extLst>
  </p:cSld>
  <p:clrMapOvr>
    <a:masterClrMapping/>
  </p:clrMapOvr>
  <p:transition spd="slow" advClick="0" advTm="8000">
    <p:push dir="u"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476073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EIGHT SILVER AWARDS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9C5BE0-42C2-4EEE-971A-CDE3DCAD05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2183958"/>
            <a:ext cx="8280920" cy="390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28438"/>
      </p:ext>
    </p:extLst>
  </p:cSld>
  <p:clrMapOvr>
    <a:masterClrMapping/>
  </p:clrMapOvr>
  <p:transition spd="slow" advClick="0" advTm="8000">
    <p:push dir="u"/>
    <p:sndAc>
      <p:stSnd>
        <p:snd r:embed="rId3" name="click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3642</TotalTime>
  <Words>186</Words>
  <Application>Microsoft Office PowerPoint</Application>
  <PresentationFormat>On-screen Show (4:3)</PresentationFormat>
  <Paragraphs>94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Chauncy Awards Monday 20th Friday 24th January YEAR SEVEN BRONZE AWARDS</dc:title>
  <dc:creator>STWALTONS</dc:creator>
  <cp:lastModifiedBy>STWALTONS</cp:lastModifiedBy>
  <cp:revision>380</cp:revision>
  <cp:lastPrinted>2018-03-12T08:14:18Z</cp:lastPrinted>
  <dcterms:created xsi:type="dcterms:W3CDTF">2014-01-27T08:17:41Z</dcterms:created>
  <dcterms:modified xsi:type="dcterms:W3CDTF">2018-03-12T08:14:36Z</dcterms:modified>
</cp:coreProperties>
</file>