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6" r:id="rId2"/>
    <p:sldId id="277" r:id="rId3"/>
    <p:sldId id="278" r:id="rId4"/>
    <p:sldId id="279" r:id="rId5"/>
    <p:sldId id="298" r:id="rId6"/>
    <p:sldId id="299" r:id="rId7"/>
    <p:sldId id="300" r:id="rId8"/>
    <p:sldId id="283" r:id="rId9"/>
    <p:sldId id="284" r:id="rId10"/>
    <p:sldId id="285" r:id="rId11"/>
    <p:sldId id="286" r:id="rId12"/>
    <p:sldId id="301" r:id="rId13"/>
    <p:sldId id="302" r:id="rId14"/>
    <p:sldId id="303" r:id="rId15"/>
    <p:sldId id="290" r:id="rId16"/>
    <p:sldId id="291" r:id="rId17"/>
    <p:sldId id="304" r:id="rId18"/>
    <p:sldId id="305" r:id="rId19"/>
    <p:sldId id="306" r:id="rId20"/>
    <p:sldId id="307" r:id="rId21"/>
    <p:sldId id="308" r:id="rId22"/>
    <p:sldId id="297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42" autoAdjust="0"/>
    <p:restoredTop sz="94660"/>
  </p:normalViewPr>
  <p:slideViewPr>
    <p:cSldViewPr>
      <p:cViewPr varScale="1">
        <p:scale>
          <a:sx n="65" d="100"/>
          <a:sy n="65" d="100"/>
        </p:scale>
        <p:origin x="14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3240" y="67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5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3FE7B-EA1B-494D-AA62-693AE3EB6FAE}" type="datetimeFigureOut">
              <a:rPr lang="en-GB" smtClean="0"/>
              <a:t>05/02/2018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8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8" y="942858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51" y="942858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BAAE3-AD10-4FB2-B781-1D06424E94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461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BAAE3-AD10-4FB2-B781-1D06424E94B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813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BAAE3-AD10-4FB2-B781-1D06424E94B2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9493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365-6810-4B23-9114-A5911E1CDFE2}" type="datetimeFigureOut">
              <a:rPr lang="en-GB" smtClean="0"/>
              <a:t>05/02/2018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A6B7-52BA-45E9-B7F6-2EB704EEE0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162676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365-6810-4B23-9114-A5911E1CDFE2}" type="datetimeFigureOut">
              <a:rPr lang="en-GB" smtClean="0"/>
              <a:t>05/02/2018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A6B7-52BA-45E9-B7F6-2EB704EEE0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613162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365-6810-4B23-9114-A5911E1CDFE2}" type="datetimeFigureOut">
              <a:rPr lang="en-GB" smtClean="0"/>
              <a:t>05/02/2018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A6B7-52BA-45E9-B7F6-2EB704EEE0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8392326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365-6810-4B23-9114-A5911E1CDFE2}" type="datetimeFigureOut">
              <a:rPr lang="en-GB" smtClean="0"/>
              <a:t>05/02/2018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A6B7-52BA-45E9-B7F6-2EB704EEE06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57200" y="6160219"/>
            <a:ext cx="8229600" cy="3651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92150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365-6810-4B23-9114-A5911E1CDFE2}" type="datetimeFigureOut">
              <a:rPr lang="en-GB" smtClean="0"/>
              <a:t>05/02/2018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A6B7-52BA-45E9-B7F6-2EB704EEE0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960287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365-6810-4B23-9114-A5911E1CDFE2}" type="datetimeFigureOut">
              <a:rPr lang="en-GB" smtClean="0"/>
              <a:t>05/02/2018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A6B7-52BA-45E9-B7F6-2EB704EEE0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581616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365-6810-4B23-9114-A5911E1CDFE2}" type="datetimeFigureOut">
              <a:rPr lang="en-GB" smtClean="0"/>
              <a:t>05/02/2018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A6B7-52BA-45E9-B7F6-2EB704EEE0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809185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365-6810-4B23-9114-A5911E1CDFE2}" type="datetimeFigureOut">
              <a:rPr lang="en-GB" smtClean="0"/>
              <a:t>05/02/2018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A6B7-52BA-45E9-B7F6-2EB704EEE0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502617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365-6810-4B23-9114-A5911E1CDFE2}" type="datetimeFigureOut">
              <a:rPr lang="en-GB" smtClean="0"/>
              <a:t>05/02/2018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A6B7-52BA-45E9-B7F6-2EB704EEE0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2585737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365-6810-4B23-9114-A5911E1CDFE2}" type="datetimeFigureOut">
              <a:rPr lang="en-GB" smtClean="0"/>
              <a:t>05/02/2018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A6B7-52BA-45E9-B7F6-2EB704EEE0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406812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365-6810-4B23-9114-A5911E1CDFE2}" type="datetimeFigureOut">
              <a:rPr lang="en-GB" smtClean="0"/>
              <a:t>05/02/2018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A6B7-52BA-45E9-B7F6-2EB704EEE0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909410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B2365-6810-4B23-9114-A5911E1CDFE2}" type="datetimeFigureOut">
              <a:rPr lang="en-GB" smtClean="0"/>
              <a:t>05/02/2018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CA6B7-52BA-45E9-B7F6-2EB704EEE067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792088" cy="1338628"/>
          </a:xfrm>
          <a:prstGeom prst="rect">
            <a:avLst/>
          </a:prstGeo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Chauncy Awards</a:t>
            </a:r>
            <a:r>
              <a:rPr lang="en-GB" sz="4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/>
            </a:r>
            <a:br>
              <a:rPr lang="en-GB" sz="4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r>
              <a:rPr lang="en-GB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Monday 26</a:t>
            </a:r>
            <a:r>
              <a:rPr lang="en-GB" sz="2400" b="1" baseline="30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th</a:t>
            </a:r>
            <a:r>
              <a:rPr lang="en-GB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January -</a:t>
            </a:r>
            <a:r>
              <a:rPr lang="en-GB" sz="2400" b="1" baseline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Friday 2</a:t>
            </a:r>
            <a:r>
              <a:rPr lang="en-GB" sz="2400" b="1" baseline="30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nd</a:t>
            </a:r>
            <a:r>
              <a:rPr lang="en-GB" sz="2400" b="1" baseline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February 2018</a:t>
            </a:r>
            <a:endParaRPr lang="en-GB" sz="6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78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8000">
    <p:push dir="u"/>
    <p:sndAc>
      <p:stSnd>
        <p:snd r:embed="rId13" name="click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76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SEVEN BRONZE AWARDS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B90830-9D72-4452-BDF0-6B3D33816F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5" y="2183959"/>
            <a:ext cx="8424937" cy="390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365379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476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NINE SILVER AWARDS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2E75580-2974-46CC-85CD-CB613A2D6E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183958"/>
            <a:ext cx="8208912" cy="390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851719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476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TEN SILVER AWARDS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67744" y="2492896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Exam week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E14052-D351-4A72-A7CF-6C2C3B2FFF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183958"/>
            <a:ext cx="8280920" cy="390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931512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67744" y="2492896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None this week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476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ELEVEN SILVER AWARDS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95936" y="4815443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This academic year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04914BF-D4A2-4E8E-A206-E94C0A5E57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183958"/>
            <a:ext cx="8208912" cy="390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769377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2492896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None this week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476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TWELVE SILVER AWARDS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55976" y="4869160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This academic year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A561259-11BD-4F1B-9B3A-CF6FDCE59E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725" y="2183958"/>
            <a:ext cx="7448550" cy="390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312403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2492896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None this week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476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THIRTEEN SILVER AWARDS</a:t>
            </a:r>
          </a:p>
        </p:txBody>
      </p:sp>
    </p:spTree>
    <p:extLst>
      <p:ext uri="{BB962C8B-B14F-4D97-AF65-F5344CB8AC3E}">
        <p14:creationId xmlns:p14="http://schemas.microsoft.com/office/powerpoint/2010/main" val="2186491192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utoShape 27" descr="http://gb1.behaviourwatch.co.uk/system/buttonImages/buttonLeft.gif"/>
          <p:cNvSpPr>
            <a:spLocks noChangeAspect="1" noChangeArrowheads="1"/>
          </p:cNvSpPr>
          <p:nvPr/>
        </p:nvSpPr>
        <p:spPr bwMode="auto">
          <a:xfrm>
            <a:off x="92075" y="-280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B543F686-CD10-4BB7-8AC8-F2953F64E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400" dirty="0"/>
              <a:t>Russell Erin (7OAK)		2</a:t>
            </a:r>
          </a:p>
          <a:p>
            <a:pPr marL="0" indent="0">
              <a:buNone/>
            </a:pPr>
            <a:r>
              <a:rPr lang="en-GB" sz="1400" dirty="0"/>
              <a:t>Atkinson Molly (7ASH)		1</a:t>
            </a:r>
          </a:p>
          <a:p>
            <a:pPr marL="0" indent="0">
              <a:buNone/>
            </a:pPr>
            <a:r>
              <a:rPr lang="en-GB" sz="1400" dirty="0"/>
              <a:t>Austin Frankie (7MAPLE)		1</a:t>
            </a:r>
          </a:p>
          <a:p>
            <a:pPr marL="0" indent="0">
              <a:buNone/>
            </a:pPr>
            <a:r>
              <a:rPr lang="en-GB" sz="1400" dirty="0"/>
              <a:t>Bevan Joel (11ELM)		1</a:t>
            </a:r>
          </a:p>
          <a:p>
            <a:pPr marL="0" indent="0">
              <a:buNone/>
            </a:pPr>
            <a:r>
              <a:rPr lang="en-GB" sz="1400" dirty="0"/>
              <a:t>Bridgeman Sophie (7ELM)	1</a:t>
            </a:r>
          </a:p>
          <a:p>
            <a:pPr marL="0" indent="0">
              <a:buNone/>
            </a:pPr>
            <a:r>
              <a:rPr lang="en-GB" sz="1400" dirty="0"/>
              <a:t>Cheek </a:t>
            </a:r>
            <a:r>
              <a:rPr lang="en-GB" sz="1400" dirty="0" err="1"/>
              <a:t>Lotty</a:t>
            </a:r>
            <a:r>
              <a:rPr lang="en-GB" sz="1400" dirty="0"/>
              <a:t> (8BIR)		1</a:t>
            </a:r>
          </a:p>
          <a:p>
            <a:pPr marL="0" indent="0">
              <a:buNone/>
            </a:pPr>
            <a:r>
              <a:rPr lang="en-GB" sz="1400" dirty="0" err="1"/>
              <a:t>Chuter</a:t>
            </a:r>
            <a:r>
              <a:rPr lang="en-GB" sz="1400" dirty="0"/>
              <a:t> Millie (7ELM)		1</a:t>
            </a:r>
          </a:p>
          <a:p>
            <a:pPr marL="0" indent="0">
              <a:buNone/>
            </a:pPr>
            <a:r>
              <a:rPr lang="en-GB" sz="1400" dirty="0"/>
              <a:t>Duke Sophie (7ELM)		1</a:t>
            </a:r>
          </a:p>
          <a:p>
            <a:pPr marL="0" indent="0">
              <a:buNone/>
            </a:pPr>
            <a:r>
              <a:rPr lang="en-GB" sz="1400" dirty="0"/>
              <a:t>Eagle Ella-Rose (7BIR)		1</a:t>
            </a:r>
          </a:p>
          <a:p>
            <a:pPr marL="0" indent="0">
              <a:buNone/>
            </a:pPr>
            <a:r>
              <a:rPr lang="en-GB" sz="1400" dirty="0"/>
              <a:t>Featherstone Nicole (7ELM)	1</a:t>
            </a:r>
          </a:p>
          <a:p>
            <a:pPr marL="0" indent="0">
              <a:buNone/>
            </a:pPr>
            <a:r>
              <a:rPr lang="en-GB" sz="1400" dirty="0"/>
              <a:t>Flynn Maria (7ASH)		1</a:t>
            </a:r>
          </a:p>
          <a:p>
            <a:pPr marL="0" indent="0">
              <a:buNone/>
            </a:pPr>
            <a:r>
              <a:rPr lang="en-GB" sz="1400" dirty="0"/>
              <a:t>Gilling Antonia (7BIR)		1</a:t>
            </a:r>
          </a:p>
          <a:p>
            <a:pPr marL="0" indent="0">
              <a:buNone/>
            </a:pPr>
            <a:r>
              <a:rPr lang="en-GB" sz="1400" dirty="0"/>
              <a:t>Grace-Gibbs Joshua (7PINE)	1</a:t>
            </a:r>
          </a:p>
          <a:p>
            <a:pPr marL="0" indent="0">
              <a:buNone/>
            </a:pPr>
            <a:r>
              <a:rPr lang="en-GB" sz="1400" dirty="0"/>
              <a:t>Head Sam (7OAK)		1</a:t>
            </a:r>
          </a:p>
          <a:p>
            <a:pPr marL="0" indent="0">
              <a:buNone/>
            </a:pPr>
            <a:r>
              <a:rPr lang="en-GB" sz="1400" dirty="0"/>
              <a:t>Hewlett Callum (7ELM)		1</a:t>
            </a:r>
          </a:p>
          <a:p>
            <a:pPr marL="0" indent="0">
              <a:buNone/>
            </a:pPr>
            <a:endParaRPr lang="en-GB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400" dirty="0"/>
              <a:t>Kenny Max (7BIR)		1</a:t>
            </a:r>
          </a:p>
          <a:p>
            <a:pPr marL="0" indent="0">
              <a:buNone/>
            </a:pPr>
            <a:r>
              <a:rPr lang="en-GB" sz="1400" dirty="0"/>
              <a:t>Middleton Rowan (7MAPLE)	1</a:t>
            </a:r>
          </a:p>
          <a:p>
            <a:pPr marL="0" indent="0">
              <a:buNone/>
            </a:pPr>
            <a:r>
              <a:rPr lang="en-GB" sz="1400" dirty="0"/>
              <a:t>Moxham Millie (7ELM)		1</a:t>
            </a:r>
          </a:p>
          <a:p>
            <a:pPr marL="0" indent="0">
              <a:buNone/>
            </a:pPr>
            <a:r>
              <a:rPr lang="en-GB" sz="1400" dirty="0"/>
              <a:t>Paris </a:t>
            </a:r>
            <a:r>
              <a:rPr lang="en-GB" sz="1400" dirty="0" err="1"/>
              <a:t>Bladen</a:t>
            </a:r>
            <a:r>
              <a:rPr lang="en-GB" sz="1400" dirty="0"/>
              <a:t> (7PINE)		1</a:t>
            </a:r>
          </a:p>
          <a:p>
            <a:pPr marL="0" indent="0">
              <a:buNone/>
            </a:pPr>
            <a:r>
              <a:rPr lang="en-GB" sz="1400" dirty="0"/>
              <a:t>Petchey Amy (7OAK)		1</a:t>
            </a:r>
          </a:p>
          <a:p>
            <a:pPr marL="0" indent="0">
              <a:buNone/>
            </a:pPr>
            <a:r>
              <a:rPr lang="en-GB" sz="1400" dirty="0"/>
              <a:t>Porch Scarlett (7MAPLE)		1</a:t>
            </a:r>
          </a:p>
          <a:p>
            <a:pPr marL="0" indent="0">
              <a:buNone/>
            </a:pPr>
            <a:r>
              <a:rPr lang="en-GB" sz="1400" dirty="0"/>
              <a:t>Quinlan Henry (7OAK)		1</a:t>
            </a:r>
          </a:p>
          <a:p>
            <a:pPr marL="0" indent="0">
              <a:buNone/>
            </a:pPr>
            <a:r>
              <a:rPr lang="en-GB" sz="1400" dirty="0"/>
              <a:t>Rice Turner Ellie (7ASH)		1</a:t>
            </a:r>
          </a:p>
          <a:p>
            <a:pPr marL="0" indent="0">
              <a:buNone/>
            </a:pPr>
            <a:r>
              <a:rPr lang="en-GB" sz="1400" dirty="0"/>
              <a:t>Sherman Bill (7BIR)		1</a:t>
            </a:r>
          </a:p>
          <a:p>
            <a:pPr marL="0" indent="0">
              <a:buNone/>
            </a:pPr>
            <a:r>
              <a:rPr lang="en-GB" sz="1400" dirty="0"/>
              <a:t>Smith Lily (7PINE)		1</a:t>
            </a:r>
          </a:p>
          <a:p>
            <a:pPr marL="0" indent="0">
              <a:buNone/>
            </a:pPr>
            <a:r>
              <a:rPr lang="en-GB" sz="1400" dirty="0"/>
              <a:t>Stewart Dylan (7ASH)		1</a:t>
            </a:r>
          </a:p>
          <a:p>
            <a:pPr marL="0" indent="0">
              <a:buNone/>
            </a:pPr>
            <a:r>
              <a:rPr lang="en-GB" sz="1400" dirty="0" err="1"/>
              <a:t>Tancock</a:t>
            </a:r>
            <a:r>
              <a:rPr lang="en-GB" sz="1400" dirty="0"/>
              <a:t> Matthew (7BIR)		1</a:t>
            </a:r>
          </a:p>
          <a:p>
            <a:pPr marL="0" indent="0">
              <a:buNone/>
            </a:pPr>
            <a:r>
              <a:rPr lang="en-GB" sz="1400" dirty="0"/>
              <a:t>Thornton Emily (7ASH)		1</a:t>
            </a:r>
          </a:p>
          <a:p>
            <a:pPr marL="0" indent="0">
              <a:buNone/>
            </a:pPr>
            <a:r>
              <a:rPr lang="en-GB" sz="1400" dirty="0"/>
              <a:t>White Sophie (7BIR)		1</a:t>
            </a:r>
          </a:p>
          <a:p>
            <a:pPr marL="0" indent="0">
              <a:buNone/>
            </a:pPr>
            <a:r>
              <a:rPr lang="en-GB" sz="1400" dirty="0"/>
              <a:t>Whitfield Natasha (7ELM)	1</a:t>
            </a:r>
          </a:p>
          <a:p>
            <a:pPr marL="0" indent="0">
              <a:buNone/>
            </a:pPr>
            <a:r>
              <a:rPr lang="en-GB" sz="1400" dirty="0" err="1"/>
              <a:t>Whittick</a:t>
            </a:r>
            <a:r>
              <a:rPr lang="en-GB" sz="1400" dirty="0"/>
              <a:t> Keira (8ELM)		1</a:t>
            </a:r>
          </a:p>
          <a:p>
            <a:pPr marL="0" indent="0">
              <a:buNone/>
            </a:pPr>
            <a:endParaRPr lang="en-GB" sz="1400" dirty="0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5724128" y="2223644"/>
            <a:ext cx="2962672" cy="3581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2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7032009" y="2060848"/>
            <a:ext cx="2217135" cy="3774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8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2EE57F2-6123-4E18-808A-5D8F41AAAAFE}"/>
              </a:ext>
            </a:extLst>
          </p:cNvPr>
          <p:cNvSpPr txBox="1">
            <a:spLocks/>
          </p:cNvSpPr>
          <p:nvPr/>
        </p:nvSpPr>
        <p:spPr>
          <a:xfrm>
            <a:off x="4644010" y="2225716"/>
            <a:ext cx="3957835" cy="35709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1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CDAA71-79D8-493E-9687-0B51CCB5146D}"/>
              </a:ext>
            </a:extLst>
          </p:cNvPr>
          <p:cNvSpPr txBox="1"/>
          <p:nvPr/>
        </p:nvSpPr>
        <p:spPr>
          <a:xfrm>
            <a:off x="0" y="1476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GOLD AWARDS</a:t>
            </a:r>
          </a:p>
        </p:txBody>
      </p:sp>
    </p:spTree>
    <p:extLst>
      <p:ext uri="{BB962C8B-B14F-4D97-AF65-F5344CB8AC3E}">
        <p14:creationId xmlns:p14="http://schemas.microsoft.com/office/powerpoint/2010/main" val="642020072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47607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TEN CHAUNCY AWARDS (NO OF SLIPS) YEAR SEVEN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B2C0D55-25BE-4461-B304-FCCD7D3ED5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99292"/>
            <a:ext cx="9144000" cy="416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241506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47607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TEN CHAUNCY AWARDS (NO OF SLIPS) YEAR EIGHT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17A553A-E16A-4574-969D-4C1F0A58D0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999292"/>
            <a:ext cx="8208912" cy="409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448994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47607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TEN CHAUNCY AWARDS (NO OF SLIPS) YEAR NINE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4B4CD0-4BB6-43B8-9FE9-2752930A5E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999292"/>
            <a:ext cx="8640960" cy="409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10988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47607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TEN CHAUNCY AWARDS (NO OF SLIPS) YEAR TEN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82015B-ED2D-4A41-B42F-44C78C0941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999293"/>
            <a:ext cx="8568952" cy="409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799356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476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EIGHT BRONZE AWARDS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EB7CC6-9FE4-43FB-9E6C-826F9FCC22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183958"/>
            <a:ext cx="8136904" cy="390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151107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47607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TEN CHAUNCY AWARDS (NO OF SLIPS) YEAR ELEVEN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78248" y="4581128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This academic year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61ADC3-7736-41C9-B2AC-DC18F66799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999292"/>
            <a:ext cx="8568952" cy="409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795689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47607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TEN CHAUNCY AWARDS (NO OF SLIPS) SIXTH FORM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78248" y="4581128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This academic year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084973-70CE-4AC2-944C-430A654510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999292"/>
            <a:ext cx="8280920" cy="409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799125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7607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CHAUNCY ACHIEVEMENTS</a:t>
            </a:r>
          </a:p>
        </p:txBody>
      </p:sp>
      <p:sp>
        <p:nvSpPr>
          <p:cNvPr id="6" name="Text Placeholder 7"/>
          <p:cNvSpPr txBox="1">
            <a:spLocks/>
          </p:cNvSpPr>
          <p:nvPr/>
        </p:nvSpPr>
        <p:spPr>
          <a:xfrm>
            <a:off x="4274840" y="2122402"/>
            <a:ext cx="1800200" cy="3682863"/>
          </a:xfrm>
          <a:prstGeom prst="rect">
            <a:avLst/>
          </a:prstGeom>
        </p:spPr>
        <p:txBody>
          <a:bodyPr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C40812-0CCA-49F9-B235-3436606AB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C070C66-84CC-464F-8756-E3154476BA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ED1511-F8C8-442D-B3A9-D419C62F7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3184" y="2174875"/>
            <a:ext cx="2242592" cy="40103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800" dirty="0"/>
              <a:t>Barter Imogen (8BIR)		3</a:t>
            </a:r>
          </a:p>
          <a:p>
            <a:pPr marL="0" indent="0">
              <a:buNone/>
            </a:pPr>
            <a:r>
              <a:rPr lang="en-GB" sz="800" dirty="0"/>
              <a:t>Steele Albi (8PINE)		3</a:t>
            </a:r>
          </a:p>
          <a:p>
            <a:pPr marL="0" indent="0">
              <a:buNone/>
            </a:pPr>
            <a:r>
              <a:rPr lang="en-GB" sz="800" dirty="0"/>
              <a:t>White Scott (8PINE)		3</a:t>
            </a:r>
          </a:p>
          <a:p>
            <a:pPr marL="0" indent="0">
              <a:buNone/>
            </a:pPr>
            <a:r>
              <a:rPr lang="en-GB" sz="800" dirty="0" err="1"/>
              <a:t>Yaria</a:t>
            </a:r>
            <a:r>
              <a:rPr lang="en-GB" sz="800" dirty="0"/>
              <a:t> Elizabeth (8PINE)	3</a:t>
            </a:r>
          </a:p>
          <a:p>
            <a:pPr marL="0" indent="0">
              <a:buNone/>
            </a:pPr>
            <a:r>
              <a:rPr lang="en-GB" sz="800" dirty="0"/>
              <a:t>Addison Darcy (8ELM)		2</a:t>
            </a:r>
          </a:p>
          <a:p>
            <a:pPr marL="0" indent="0">
              <a:buNone/>
            </a:pPr>
            <a:r>
              <a:rPr lang="en-GB" sz="800" dirty="0"/>
              <a:t>Ambler Lewis (8PINE)		2</a:t>
            </a:r>
          </a:p>
          <a:p>
            <a:pPr marL="0" indent="0">
              <a:buNone/>
            </a:pPr>
            <a:r>
              <a:rPr lang="en-GB" sz="800" dirty="0" err="1"/>
              <a:t>Cakebread</a:t>
            </a:r>
            <a:r>
              <a:rPr lang="en-GB" sz="800" dirty="0"/>
              <a:t> Lara (8BIR)		2</a:t>
            </a:r>
          </a:p>
          <a:p>
            <a:pPr marL="0" indent="0">
              <a:buNone/>
            </a:pPr>
            <a:r>
              <a:rPr lang="en-GB" sz="800" dirty="0"/>
              <a:t>Hooper Emily (8PINE)		2</a:t>
            </a:r>
          </a:p>
          <a:p>
            <a:pPr marL="0" indent="0">
              <a:buNone/>
            </a:pPr>
            <a:r>
              <a:rPr lang="en-GB" sz="800" dirty="0"/>
              <a:t>Leadbetter Owen (8PINE)	2</a:t>
            </a:r>
          </a:p>
          <a:p>
            <a:pPr marL="0" indent="0">
              <a:buNone/>
            </a:pPr>
            <a:r>
              <a:rPr lang="en-GB" sz="800" dirty="0"/>
              <a:t>Moody Daisy (8PINE)		2</a:t>
            </a:r>
          </a:p>
          <a:p>
            <a:pPr marL="0" indent="0">
              <a:buNone/>
            </a:pPr>
            <a:r>
              <a:rPr lang="en-GB" sz="800" dirty="0"/>
              <a:t>Nunn Alexander (8PINE)	2</a:t>
            </a:r>
          </a:p>
          <a:p>
            <a:pPr marL="0" indent="0">
              <a:buNone/>
            </a:pPr>
            <a:r>
              <a:rPr lang="en-GB" sz="800" dirty="0"/>
              <a:t>Parker </a:t>
            </a:r>
            <a:r>
              <a:rPr lang="en-GB" sz="800" dirty="0" err="1"/>
              <a:t>Ronja</a:t>
            </a:r>
            <a:r>
              <a:rPr lang="en-GB" sz="800" dirty="0"/>
              <a:t> (8ASH)		2</a:t>
            </a:r>
          </a:p>
          <a:p>
            <a:pPr marL="0" indent="0">
              <a:buNone/>
            </a:pPr>
            <a:r>
              <a:rPr lang="en-GB" sz="800" dirty="0" err="1"/>
              <a:t>Saboo</a:t>
            </a:r>
            <a:r>
              <a:rPr lang="en-GB" sz="800" dirty="0"/>
              <a:t> </a:t>
            </a:r>
            <a:r>
              <a:rPr lang="en-GB" sz="800" dirty="0" err="1"/>
              <a:t>Pratyush</a:t>
            </a:r>
            <a:r>
              <a:rPr lang="en-GB" sz="800" dirty="0"/>
              <a:t> (8MAPLE)	2</a:t>
            </a:r>
          </a:p>
          <a:p>
            <a:pPr marL="0" indent="0">
              <a:buNone/>
            </a:pPr>
            <a:r>
              <a:rPr lang="en-GB" sz="800" dirty="0"/>
              <a:t>Shepherd Emma (8MAPLE)	2</a:t>
            </a:r>
          </a:p>
          <a:p>
            <a:pPr marL="0" indent="0">
              <a:buNone/>
            </a:pPr>
            <a:r>
              <a:rPr lang="en-GB" sz="800" dirty="0" err="1"/>
              <a:t>Abello</a:t>
            </a:r>
            <a:r>
              <a:rPr lang="en-GB" sz="800" dirty="0"/>
              <a:t> Alfie (8OAK)		1</a:t>
            </a:r>
          </a:p>
          <a:p>
            <a:pPr marL="0" indent="0">
              <a:buNone/>
            </a:pPr>
            <a:r>
              <a:rPr lang="en-GB" sz="800" dirty="0" err="1"/>
              <a:t>Akinfenwa</a:t>
            </a:r>
            <a:r>
              <a:rPr lang="en-GB" sz="800" dirty="0"/>
              <a:t> </a:t>
            </a:r>
            <a:r>
              <a:rPr lang="en-GB" sz="800" dirty="0" err="1"/>
              <a:t>Shanumi</a:t>
            </a:r>
            <a:r>
              <a:rPr lang="en-GB" sz="800" dirty="0"/>
              <a:t> (8PINE)	1</a:t>
            </a:r>
          </a:p>
          <a:p>
            <a:pPr marL="0" indent="0">
              <a:buNone/>
            </a:pPr>
            <a:r>
              <a:rPr lang="en-GB" sz="800" dirty="0"/>
              <a:t>Aldridge Connor (8ELM)	1</a:t>
            </a:r>
          </a:p>
          <a:p>
            <a:pPr marL="0" indent="0">
              <a:buNone/>
            </a:pPr>
            <a:r>
              <a:rPr lang="en-GB" sz="800" dirty="0"/>
              <a:t>Ball Cody (8OAK)		1</a:t>
            </a:r>
          </a:p>
          <a:p>
            <a:pPr marL="0" indent="0">
              <a:buNone/>
            </a:pPr>
            <a:r>
              <a:rPr lang="en-GB" sz="800" dirty="0"/>
              <a:t>Barnaby Oliver (8ASH)		1</a:t>
            </a:r>
          </a:p>
          <a:p>
            <a:pPr marL="0" indent="0">
              <a:buNone/>
            </a:pPr>
            <a:r>
              <a:rPr lang="en-GB" sz="800" dirty="0" err="1"/>
              <a:t>Bavin</a:t>
            </a:r>
            <a:r>
              <a:rPr lang="en-GB" sz="800" dirty="0"/>
              <a:t> Kate (8PINE)		1</a:t>
            </a:r>
          </a:p>
          <a:p>
            <a:pPr marL="0" indent="0">
              <a:buNone/>
            </a:pPr>
            <a:r>
              <a:rPr lang="en-GB" sz="800" dirty="0"/>
              <a:t>Blanche-</a:t>
            </a:r>
            <a:r>
              <a:rPr lang="en-GB" sz="800" dirty="0" err="1"/>
              <a:t>Drammeh</a:t>
            </a:r>
            <a:r>
              <a:rPr lang="en-GB" sz="800" dirty="0"/>
              <a:t> </a:t>
            </a:r>
            <a:r>
              <a:rPr lang="en-GB" sz="800" dirty="0" err="1"/>
              <a:t>Romarlla</a:t>
            </a:r>
            <a:r>
              <a:rPr lang="en-GB" sz="800" dirty="0"/>
              <a:t> (8PINE)	1</a:t>
            </a:r>
          </a:p>
          <a:p>
            <a:pPr marL="0" indent="0">
              <a:buNone/>
            </a:pPr>
            <a:r>
              <a:rPr lang="en-GB" sz="800" dirty="0"/>
              <a:t>Bridgeman Sophie (7ELM)	1</a:t>
            </a:r>
          </a:p>
          <a:p>
            <a:pPr marL="0" indent="0">
              <a:buNone/>
            </a:pPr>
            <a:r>
              <a:rPr lang="en-GB" sz="800" dirty="0"/>
              <a:t>Cave Nathan (8ELM)		1</a:t>
            </a:r>
          </a:p>
          <a:p>
            <a:pPr marL="0" indent="0">
              <a:buNone/>
            </a:pPr>
            <a:r>
              <a:rPr lang="en-GB" sz="800" dirty="0"/>
              <a:t>Cheek </a:t>
            </a:r>
            <a:r>
              <a:rPr lang="en-GB" sz="800" dirty="0" err="1"/>
              <a:t>Lotty</a:t>
            </a:r>
            <a:r>
              <a:rPr lang="en-GB" sz="800" dirty="0"/>
              <a:t> (8BIR)		1</a:t>
            </a:r>
          </a:p>
          <a:p>
            <a:pPr marL="0" indent="0">
              <a:buNone/>
            </a:pPr>
            <a:r>
              <a:rPr lang="en-GB" sz="800" dirty="0"/>
              <a:t>Church Imogen (7MAPLE)	1</a:t>
            </a:r>
          </a:p>
          <a:p>
            <a:pPr marL="0" indent="0">
              <a:buNone/>
            </a:pPr>
            <a:r>
              <a:rPr lang="en-GB" sz="800" dirty="0"/>
              <a:t>Clark Archibald (8PINE)	1</a:t>
            </a:r>
          </a:p>
          <a:p>
            <a:pPr marL="0" indent="0">
              <a:buNone/>
            </a:pPr>
            <a:r>
              <a:rPr lang="en-GB" sz="800" dirty="0"/>
              <a:t>Clarke Madeleine (7ASH)	1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1F8EA90-D6AB-409E-8E59-4264E25412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2D38EB03-A699-4275-A6DD-28A7E03D50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339752" y="2174875"/>
            <a:ext cx="2208561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900" dirty="0"/>
              <a:t>Compton Sam (7PINE)	1</a:t>
            </a:r>
          </a:p>
          <a:p>
            <a:pPr marL="0" indent="0">
              <a:buNone/>
            </a:pPr>
            <a:r>
              <a:rPr lang="en-GB" sz="900" dirty="0"/>
              <a:t>Cox Olivia (8MAPLE)	1</a:t>
            </a:r>
          </a:p>
          <a:p>
            <a:pPr marL="0" indent="0">
              <a:buNone/>
            </a:pPr>
            <a:r>
              <a:rPr lang="en-GB" sz="900" dirty="0"/>
              <a:t>Cracknell Harry (8ELM)	1</a:t>
            </a:r>
          </a:p>
          <a:p>
            <a:pPr marL="0" indent="0">
              <a:buNone/>
            </a:pPr>
            <a:r>
              <a:rPr lang="en-GB" sz="900" dirty="0"/>
              <a:t>Cracknell Harvey (8ELM)	1</a:t>
            </a:r>
          </a:p>
          <a:p>
            <a:pPr marL="0" indent="0">
              <a:buNone/>
            </a:pPr>
            <a:r>
              <a:rPr lang="en-GB" sz="900" dirty="0"/>
              <a:t>Donger Samuel (9ELM)	1</a:t>
            </a:r>
          </a:p>
          <a:p>
            <a:pPr marL="0" indent="0">
              <a:buNone/>
            </a:pPr>
            <a:r>
              <a:rPr lang="en-GB" sz="900" dirty="0"/>
              <a:t>Evans Sonny (8PINE)	1</a:t>
            </a:r>
          </a:p>
          <a:p>
            <a:pPr marL="0" indent="0">
              <a:buNone/>
            </a:pPr>
            <a:r>
              <a:rPr lang="en-GB" sz="900" dirty="0"/>
              <a:t>Fairfax Amy (7ASH)		1</a:t>
            </a:r>
          </a:p>
          <a:p>
            <a:pPr marL="0" indent="0">
              <a:buNone/>
            </a:pPr>
            <a:r>
              <a:rPr lang="en-GB" sz="900" dirty="0"/>
              <a:t>Featherstone Nicole (7ELM)	1</a:t>
            </a:r>
          </a:p>
          <a:p>
            <a:pPr marL="0" indent="0">
              <a:buNone/>
            </a:pPr>
            <a:r>
              <a:rPr lang="en-GB" sz="900" dirty="0"/>
              <a:t>Fells Bethany (8BIR)	1</a:t>
            </a:r>
          </a:p>
          <a:p>
            <a:pPr marL="0" indent="0">
              <a:buNone/>
            </a:pPr>
            <a:r>
              <a:rPr lang="en-GB" sz="900" dirty="0"/>
              <a:t>Fisher Lauren (8OAK)	1</a:t>
            </a:r>
          </a:p>
          <a:p>
            <a:pPr marL="0" indent="0">
              <a:buNone/>
            </a:pPr>
            <a:r>
              <a:rPr lang="en-GB" sz="900" dirty="0"/>
              <a:t>Furze Daisy (8ELM)		1</a:t>
            </a:r>
          </a:p>
          <a:p>
            <a:pPr marL="0" indent="0">
              <a:buNone/>
            </a:pPr>
            <a:r>
              <a:rPr lang="en-GB" sz="900" dirty="0"/>
              <a:t>Gale Amy-Louise (8OAK)	1</a:t>
            </a:r>
          </a:p>
          <a:p>
            <a:pPr marL="0" indent="0">
              <a:buNone/>
            </a:pPr>
            <a:r>
              <a:rPr lang="en-GB" sz="900" dirty="0"/>
              <a:t>Gardiner Ben (8OAK)	1</a:t>
            </a:r>
          </a:p>
          <a:p>
            <a:pPr marL="0" indent="0">
              <a:buNone/>
            </a:pPr>
            <a:r>
              <a:rPr lang="en-GB" sz="900" dirty="0" err="1"/>
              <a:t>Glenister</a:t>
            </a:r>
            <a:r>
              <a:rPr lang="en-GB" sz="900" dirty="0"/>
              <a:t> Lily (7MAPLE)	1</a:t>
            </a:r>
          </a:p>
          <a:p>
            <a:pPr marL="0" indent="0">
              <a:buNone/>
            </a:pPr>
            <a:r>
              <a:rPr lang="en-GB" sz="900" dirty="0"/>
              <a:t>Haddow Poppy (8ASH)	1</a:t>
            </a:r>
          </a:p>
          <a:p>
            <a:pPr marL="0" indent="0">
              <a:buNone/>
            </a:pPr>
            <a:r>
              <a:rPr lang="en-GB" sz="900" dirty="0"/>
              <a:t>Hamilton-Thompson Tiffany (7PINE)	1</a:t>
            </a:r>
          </a:p>
          <a:p>
            <a:pPr marL="0" indent="0">
              <a:buNone/>
            </a:pPr>
            <a:r>
              <a:rPr lang="en-GB" sz="900" dirty="0"/>
              <a:t>Hammond Kayleigh (8BIR)	1</a:t>
            </a:r>
          </a:p>
          <a:p>
            <a:pPr marL="0" indent="0">
              <a:buNone/>
            </a:pPr>
            <a:r>
              <a:rPr lang="en-GB" sz="900" dirty="0"/>
              <a:t>Harrison Rudi (8ELM)	1</a:t>
            </a:r>
          </a:p>
          <a:p>
            <a:pPr marL="0" indent="0">
              <a:buNone/>
            </a:pPr>
            <a:r>
              <a:rPr lang="en-GB" sz="900" dirty="0"/>
              <a:t>Hebden Maya (9PINE)	1</a:t>
            </a:r>
          </a:p>
          <a:p>
            <a:pPr marL="0" indent="0">
              <a:buNone/>
            </a:pPr>
            <a:r>
              <a:rPr lang="en-GB" sz="900" dirty="0" err="1"/>
              <a:t>Hirica</a:t>
            </a:r>
            <a:r>
              <a:rPr lang="en-GB" sz="900" dirty="0"/>
              <a:t> Maya (8PINE)	1</a:t>
            </a:r>
          </a:p>
          <a:p>
            <a:pPr marL="0" indent="0">
              <a:buNone/>
            </a:pPr>
            <a:r>
              <a:rPr lang="en-GB" sz="900" dirty="0"/>
              <a:t>Husband Sam (8PINE)	1</a:t>
            </a:r>
          </a:p>
          <a:p>
            <a:pPr marL="0" indent="0">
              <a:buNone/>
            </a:pPr>
            <a:r>
              <a:rPr lang="en-GB" sz="900" dirty="0"/>
              <a:t>Jackson Brandon (8PINE)	1</a:t>
            </a:r>
          </a:p>
          <a:p>
            <a:pPr marL="0" indent="0">
              <a:buNone/>
            </a:pPr>
            <a:r>
              <a:rPr lang="en-GB" sz="900" dirty="0"/>
              <a:t>Jolley Sophie (8ELM)	1</a:t>
            </a:r>
          </a:p>
          <a:p>
            <a:pPr marL="0" indent="0">
              <a:buNone/>
            </a:pPr>
            <a:endParaRPr lang="en-GB" sz="900" dirty="0"/>
          </a:p>
        </p:txBody>
      </p:sp>
      <p:sp>
        <p:nvSpPr>
          <p:cNvPr id="14" name="Content Placeholder 8"/>
          <p:cNvSpPr txBox="1">
            <a:spLocks/>
          </p:cNvSpPr>
          <p:nvPr/>
        </p:nvSpPr>
        <p:spPr>
          <a:xfrm>
            <a:off x="5784404" y="2204864"/>
            <a:ext cx="2796579" cy="3951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800" dirty="0"/>
          </a:p>
        </p:txBody>
      </p:sp>
      <p:sp>
        <p:nvSpPr>
          <p:cNvPr id="10" name="Content Placeholder 14"/>
          <p:cNvSpPr txBox="1">
            <a:spLocks/>
          </p:cNvSpPr>
          <p:nvPr/>
        </p:nvSpPr>
        <p:spPr>
          <a:xfrm>
            <a:off x="5424676" y="2233915"/>
            <a:ext cx="3539811" cy="3951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100" dirty="0"/>
          </a:p>
        </p:txBody>
      </p:sp>
      <p:sp>
        <p:nvSpPr>
          <p:cNvPr id="11" name="Content Placeholder 14">
            <a:extLst>
              <a:ext uri="{FF2B5EF4-FFF2-40B4-BE49-F238E27FC236}">
                <a16:creationId xmlns:a16="http://schemas.microsoft.com/office/drawing/2014/main" id="{F548A7E9-B89F-4FAA-8E85-64B214D67438}"/>
              </a:ext>
            </a:extLst>
          </p:cNvPr>
          <p:cNvSpPr txBox="1">
            <a:spLocks/>
          </p:cNvSpPr>
          <p:nvPr/>
        </p:nvSpPr>
        <p:spPr>
          <a:xfrm>
            <a:off x="6119714" y="2181444"/>
            <a:ext cx="2796579" cy="3951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1000" dirty="0"/>
          </a:p>
        </p:txBody>
      </p:sp>
      <p:sp>
        <p:nvSpPr>
          <p:cNvPr id="12" name="Content Placeholder 15">
            <a:extLst>
              <a:ext uri="{FF2B5EF4-FFF2-40B4-BE49-F238E27FC236}">
                <a16:creationId xmlns:a16="http://schemas.microsoft.com/office/drawing/2014/main" id="{1C5D6FD9-E3FC-4E26-A285-9F61DD9807A8}"/>
              </a:ext>
            </a:extLst>
          </p:cNvPr>
          <p:cNvSpPr txBox="1">
            <a:spLocks/>
          </p:cNvSpPr>
          <p:nvPr/>
        </p:nvSpPr>
        <p:spPr>
          <a:xfrm>
            <a:off x="4427984" y="2194887"/>
            <a:ext cx="2208561" cy="3951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900" dirty="0"/>
              <a:t>Keen Freya (8ASH)		1</a:t>
            </a:r>
          </a:p>
          <a:p>
            <a:pPr marL="0" indent="0">
              <a:buNone/>
            </a:pPr>
            <a:r>
              <a:rPr lang="en-GB" sz="900" dirty="0" err="1"/>
              <a:t>Kempster</a:t>
            </a:r>
            <a:r>
              <a:rPr lang="en-GB" sz="900" dirty="0"/>
              <a:t> Ruby (7OAK)	1</a:t>
            </a:r>
          </a:p>
          <a:p>
            <a:pPr marL="0" indent="0">
              <a:buNone/>
            </a:pPr>
            <a:r>
              <a:rPr lang="en-GB" sz="900" dirty="0" err="1"/>
              <a:t>Lamprell</a:t>
            </a:r>
            <a:r>
              <a:rPr lang="en-GB" sz="900" dirty="0"/>
              <a:t> Sophie (8ASH)	1</a:t>
            </a:r>
          </a:p>
          <a:p>
            <a:pPr marL="0" indent="0">
              <a:buNone/>
            </a:pPr>
            <a:r>
              <a:rPr lang="en-GB" sz="900" dirty="0"/>
              <a:t>Lane </a:t>
            </a:r>
            <a:r>
              <a:rPr lang="en-GB" sz="900" dirty="0" err="1"/>
              <a:t>Esmee</a:t>
            </a:r>
            <a:r>
              <a:rPr lang="en-GB" sz="900" dirty="0"/>
              <a:t> (8ELM)		1</a:t>
            </a:r>
          </a:p>
          <a:p>
            <a:pPr marL="0" indent="0">
              <a:buNone/>
            </a:pPr>
            <a:r>
              <a:rPr lang="en-GB" sz="900" dirty="0"/>
              <a:t>Lock Freya (7ELM)		1</a:t>
            </a:r>
          </a:p>
          <a:p>
            <a:pPr marL="0" indent="0">
              <a:buNone/>
            </a:pPr>
            <a:r>
              <a:rPr lang="en-GB" sz="900" dirty="0"/>
              <a:t>Long Josephine (8BIR)	1</a:t>
            </a:r>
          </a:p>
          <a:p>
            <a:pPr marL="0" indent="0">
              <a:buNone/>
            </a:pPr>
            <a:r>
              <a:rPr lang="en-GB" sz="900" dirty="0" err="1"/>
              <a:t>Marcar</a:t>
            </a:r>
            <a:r>
              <a:rPr lang="en-GB" sz="900" dirty="0"/>
              <a:t> Mollie (8PINE)	1</a:t>
            </a:r>
          </a:p>
          <a:p>
            <a:pPr marL="0" indent="0">
              <a:buNone/>
            </a:pPr>
            <a:r>
              <a:rPr lang="en-GB" sz="900" dirty="0"/>
              <a:t>Martin Isabel (8PINE)	1</a:t>
            </a:r>
          </a:p>
          <a:p>
            <a:pPr marL="0" indent="0">
              <a:buNone/>
            </a:pPr>
            <a:r>
              <a:rPr lang="en-GB" sz="900" dirty="0"/>
              <a:t>Matthews Emily (8ELM)	1</a:t>
            </a:r>
          </a:p>
          <a:p>
            <a:pPr marL="0" indent="0">
              <a:buNone/>
            </a:pPr>
            <a:r>
              <a:rPr lang="en-GB" sz="900" dirty="0" err="1"/>
              <a:t>McColm</a:t>
            </a:r>
            <a:r>
              <a:rPr lang="en-GB" sz="900" dirty="0"/>
              <a:t> </a:t>
            </a:r>
            <a:r>
              <a:rPr lang="en-GB" sz="900" dirty="0" err="1"/>
              <a:t>Elleesha</a:t>
            </a:r>
            <a:r>
              <a:rPr lang="en-GB" sz="900" dirty="0"/>
              <a:t> (8PINE)	1</a:t>
            </a:r>
          </a:p>
          <a:p>
            <a:pPr marL="0" indent="0">
              <a:buNone/>
            </a:pPr>
            <a:r>
              <a:rPr lang="en-GB" sz="900" dirty="0"/>
              <a:t>Mean Ollie (8MAPLE)	1</a:t>
            </a:r>
          </a:p>
          <a:p>
            <a:pPr marL="0" indent="0">
              <a:buNone/>
            </a:pPr>
            <a:r>
              <a:rPr lang="en-GB" sz="900" dirty="0" err="1"/>
              <a:t>Medcalf</a:t>
            </a:r>
            <a:r>
              <a:rPr lang="en-GB" sz="900" dirty="0"/>
              <a:t> Madison (8ASH)	1</a:t>
            </a:r>
          </a:p>
          <a:p>
            <a:pPr marL="0" indent="0">
              <a:buNone/>
            </a:pPr>
            <a:r>
              <a:rPr lang="en-GB" sz="900" dirty="0"/>
              <a:t>Moy Olivia (8ELM)		1</a:t>
            </a:r>
          </a:p>
          <a:p>
            <a:pPr marL="0" indent="0">
              <a:buNone/>
            </a:pPr>
            <a:r>
              <a:rPr lang="en-GB" sz="900" dirty="0" err="1"/>
              <a:t>Murley</a:t>
            </a:r>
            <a:r>
              <a:rPr lang="en-GB" sz="900" dirty="0"/>
              <a:t> Tilly (8ELM)		1</a:t>
            </a:r>
          </a:p>
          <a:p>
            <a:pPr marL="0" indent="0">
              <a:buNone/>
            </a:pPr>
            <a:r>
              <a:rPr lang="en-GB" sz="900" dirty="0"/>
              <a:t>Murphy Molly (8BIR)	1</a:t>
            </a:r>
          </a:p>
          <a:p>
            <a:pPr marL="0" indent="0">
              <a:buNone/>
            </a:pPr>
            <a:r>
              <a:rPr lang="en-GB" sz="900" dirty="0" err="1"/>
              <a:t>Ossai</a:t>
            </a:r>
            <a:r>
              <a:rPr lang="en-GB" sz="900" dirty="0"/>
              <a:t> Charmaine (8ASH)	1</a:t>
            </a:r>
          </a:p>
          <a:p>
            <a:pPr marL="0" indent="0">
              <a:buNone/>
            </a:pPr>
            <a:r>
              <a:rPr lang="en-GB" sz="900" dirty="0"/>
              <a:t>Page-Mullane Morgan (8OAK)	1</a:t>
            </a:r>
          </a:p>
          <a:p>
            <a:pPr marL="0" indent="0">
              <a:buNone/>
            </a:pPr>
            <a:r>
              <a:rPr lang="en-GB" sz="900" dirty="0"/>
              <a:t>Pedder Emily (8PINE)	1</a:t>
            </a:r>
          </a:p>
          <a:p>
            <a:pPr marL="0" indent="0">
              <a:buNone/>
            </a:pPr>
            <a:r>
              <a:rPr lang="en-GB" sz="900" dirty="0" err="1"/>
              <a:t>Pegg</a:t>
            </a:r>
            <a:r>
              <a:rPr lang="en-GB" sz="900" dirty="0"/>
              <a:t> Gracie (8ELM)		1</a:t>
            </a:r>
          </a:p>
          <a:p>
            <a:pPr marL="0" indent="0">
              <a:buNone/>
            </a:pPr>
            <a:r>
              <a:rPr lang="en-GB" sz="900" dirty="0" err="1"/>
              <a:t>Polemi</a:t>
            </a:r>
            <a:r>
              <a:rPr lang="en-GB" sz="900" dirty="0"/>
              <a:t> Leonie (7ELM)	1</a:t>
            </a:r>
          </a:p>
          <a:p>
            <a:pPr marL="0" indent="0">
              <a:buNone/>
            </a:pPr>
            <a:r>
              <a:rPr lang="en-GB" sz="900" dirty="0"/>
              <a:t>Raw Naomi (8MAPLE)	1</a:t>
            </a:r>
          </a:p>
          <a:p>
            <a:pPr marL="0" indent="0">
              <a:buNone/>
            </a:pPr>
            <a:r>
              <a:rPr lang="en-GB" sz="900" dirty="0" err="1"/>
              <a:t>Riccardi</a:t>
            </a:r>
            <a:r>
              <a:rPr lang="en-GB" sz="900" dirty="0"/>
              <a:t> </a:t>
            </a:r>
            <a:r>
              <a:rPr lang="en-GB" sz="900" dirty="0" err="1"/>
              <a:t>Alanah</a:t>
            </a:r>
            <a:r>
              <a:rPr lang="en-GB" sz="900" dirty="0"/>
              <a:t> (7ASH)	1</a:t>
            </a:r>
          </a:p>
          <a:p>
            <a:pPr marL="0" indent="0">
              <a:buNone/>
            </a:pPr>
            <a:r>
              <a:rPr lang="en-GB" sz="900" dirty="0"/>
              <a:t>Salmons Lewis (8ELM)	1</a:t>
            </a:r>
          </a:p>
          <a:p>
            <a:pPr marL="0" indent="0">
              <a:buNone/>
            </a:pPr>
            <a:r>
              <a:rPr lang="en-GB" sz="900" dirty="0" err="1"/>
              <a:t>Sampford</a:t>
            </a:r>
            <a:r>
              <a:rPr lang="en-GB" sz="900" dirty="0"/>
              <a:t> Ellie (8PINE)	1</a:t>
            </a:r>
          </a:p>
          <a:p>
            <a:pPr marL="0" indent="0">
              <a:buNone/>
            </a:pPr>
            <a:r>
              <a:rPr lang="en-GB" sz="900" dirty="0"/>
              <a:t>Shaw Ellie (8BIR)		1</a:t>
            </a:r>
          </a:p>
        </p:txBody>
      </p:sp>
      <p:sp>
        <p:nvSpPr>
          <p:cNvPr id="15" name="Content Placeholder 15">
            <a:extLst>
              <a:ext uri="{FF2B5EF4-FFF2-40B4-BE49-F238E27FC236}">
                <a16:creationId xmlns:a16="http://schemas.microsoft.com/office/drawing/2014/main" id="{174FF1CB-5495-4451-BE3A-EE91A78BFF08}"/>
              </a:ext>
            </a:extLst>
          </p:cNvPr>
          <p:cNvSpPr txBox="1">
            <a:spLocks/>
          </p:cNvSpPr>
          <p:nvPr/>
        </p:nvSpPr>
        <p:spPr>
          <a:xfrm>
            <a:off x="6516216" y="2233915"/>
            <a:ext cx="2208561" cy="3951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900" dirty="0"/>
              <a:t>Sheen Derek (8PINE)	1</a:t>
            </a:r>
          </a:p>
          <a:p>
            <a:pPr marL="0" indent="0">
              <a:buNone/>
            </a:pPr>
            <a:r>
              <a:rPr lang="en-GB" sz="900" dirty="0" err="1"/>
              <a:t>Shuffield</a:t>
            </a:r>
            <a:r>
              <a:rPr lang="en-GB" sz="900" dirty="0"/>
              <a:t> Ruby (8MAPLE)	1</a:t>
            </a:r>
          </a:p>
          <a:p>
            <a:pPr marL="0" indent="0">
              <a:buNone/>
            </a:pPr>
            <a:r>
              <a:rPr lang="en-GB" sz="900" dirty="0"/>
              <a:t>Slater Jasmine (8ELM)	1</a:t>
            </a:r>
          </a:p>
          <a:p>
            <a:pPr marL="0" indent="0">
              <a:buNone/>
            </a:pPr>
            <a:r>
              <a:rPr lang="en-GB" sz="900" dirty="0" err="1"/>
              <a:t>Slatford</a:t>
            </a:r>
            <a:r>
              <a:rPr lang="en-GB" sz="900" dirty="0"/>
              <a:t> Sally (8ELM)	1</a:t>
            </a:r>
          </a:p>
          <a:p>
            <a:pPr marL="0" indent="0">
              <a:buNone/>
            </a:pPr>
            <a:r>
              <a:rPr lang="en-GB" sz="900" dirty="0"/>
              <a:t>Southwell Erin (8BIR)	1</a:t>
            </a:r>
          </a:p>
          <a:p>
            <a:pPr marL="0" indent="0">
              <a:buNone/>
            </a:pPr>
            <a:r>
              <a:rPr lang="en-GB" sz="900" dirty="0"/>
              <a:t>Stanley Charlotte (8ASH)	1</a:t>
            </a:r>
          </a:p>
          <a:p>
            <a:pPr marL="0" indent="0">
              <a:buNone/>
            </a:pPr>
            <a:r>
              <a:rPr lang="en-GB" sz="900" dirty="0" err="1"/>
              <a:t>Straker</a:t>
            </a:r>
            <a:r>
              <a:rPr lang="en-GB" sz="900" dirty="0"/>
              <a:t> Jade (8BIR)	1</a:t>
            </a:r>
          </a:p>
          <a:p>
            <a:pPr marL="0" indent="0">
              <a:buNone/>
            </a:pPr>
            <a:r>
              <a:rPr lang="en-GB" sz="900" dirty="0" err="1"/>
              <a:t>Swindale</a:t>
            </a:r>
            <a:r>
              <a:rPr lang="en-GB" sz="900" dirty="0"/>
              <a:t> Megan (8ASH)	1</a:t>
            </a:r>
          </a:p>
          <a:p>
            <a:pPr marL="0" indent="0">
              <a:buNone/>
            </a:pPr>
            <a:r>
              <a:rPr lang="en-GB" sz="900" dirty="0"/>
              <a:t>Talbot Lucie (7ELM)	1</a:t>
            </a:r>
          </a:p>
          <a:p>
            <a:pPr marL="0" indent="0">
              <a:buNone/>
            </a:pPr>
            <a:r>
              <a:rPr lang="en-GB" sz="900" dirty="0"/>
              <a:t>Taylor Oliver (8PINE)	1</a:t>
            </a:r>
          </a:p>
          <a:p>
            <a:pPr marL="0" indent="0">
              <a:buNone/>
            </a:pPr>
            <a:r>
              <a:rPr lang="en-GB" sz="900" dirty="0"/>
              <a:t>Thorne Zachary (7ELM)	1</a:t>
            </a:r>
          </a:p>
          <a:p>
            <a:pPr marL="0" indent="0">
              <a:buNone/>
            </a:pPr>
            <a:r>
              <a:rPr lang="en-GB" sz="900" dirty="0"/>
              <a:t>Walker </a:t>
            </a:r>
            <a:r>
              <a:rPr lang="en-GB" sz="900" dirty="0" err="1"/>
              <a:t>Elleigh</a:t>
            </a:r>
            <a:r>
              <a:rPr lang="en-GB" sz="900" dirty="0"/>
              <a:t> (8BIR)	1</a:t>
            </a:r>
          </a:p>
          <a:p>
            <a:pPr marL="0" indent="0">
              <a:buNone/>
            </a:pPr>
            <a:r>
              <a:rPr lang="en-GB" sz="900" dirty="0" err="1"/>
              <a:t>Whittick</a:t>
            </a:r>
            <a:r>
              <a:rPr lang="en-GB" sz="900" dirty="0"/>
              <a:t> Keira (8ELM)	1</a:t>
            </a:r>
          </a:p>
          <a:p>
            <a:pPr marL="0" indent="0">
              <a:buNone/>
            </a:pPr>
            <a:r>
              <a:rPr lang="en-GB" sz="900" dirty="0"/>
              <a:t>Wilkinson Ruby (8PINE)	1</a:t>
            </a:r>
          </a:p>
          <a:p>
            <a:pPr marL="0" indent="0">
              <a:buNone/>
            </a:pPr>
            <a:r>
              <a:rPr lang="en-GB" sz="900" dirty="0"/>
              <a:t>Wordsworth Ruby (8BIR)	1</a:t>
            </a:r>
          </a:p>
        </p:txBody>
      </p:sp>
    </p:spTree>
    <p:extLst>
      <p:ext uri="{BB962C8B-B14F-4D97-AF65-F5344CB8AC3E}">
        <p14:creationId xmlns:p14="http://schemas.microsoft.com/office/powerpoint/2010/main" val="3872764283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476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NINE BRONZE AWARDS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F5DD28-A362-4113-9CB2-9DC9E4216B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183958"/>
            <a:ext cx="8352928" cy="390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52746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476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TEN BRONZE AWARDS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B3FFCF-3363-4DE6-9DE0-6670BB65FD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2183958"/>
            <a:ext cx="8136904" cy="390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514603"/>
      </p:ext>
    </p:extLst>
  </p:cSld>
  <p:clrMapOvr>
    <a:masterClrMapping/>
  </p:clrMapOvr>
  <p:transition spd="slow" advClick="0" advTm="8000">
    <p:push dir="u"/>
    <p:sndAc>
      <p:stSnd>
        <p:snd r:embed="rId3" name="click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476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ELEVEN BRONZE AWARDS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11960" y="4725144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This academic year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8CE2BAC-2760-4FDD-B27A-6642838383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183958"/>
            <a:ext cx="8352928" cy="390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445018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67744" y="3075057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None this week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476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TWELVE BRONZE AWARDS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52F30D0-A6E1-4972-A7E1-E165C5B50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183959"/>
            <a:ext cx="8424936" cy="390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443867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67744" y="2492896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None this week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476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THIRTEEN BRONZE AWARDS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88024" y="486916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This academic year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6679EBB-44BB-4EAA-AD83-A9158A6B11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183959"/>
            <a:ext cx="8280920" cy="390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157741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476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SEVEN SILVER AWARDS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44EFAFC-8001-4400-BA28-2F735A6A14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183959"/>
            <a:ext cx="8136904" cy="390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113619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476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EIGHT SILVER AWARDS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BE9C7B-CF1F-48EC-AAFD-38BB6DD8F0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2183958"/>
            <a:ext cx="8208912" cy="390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028438"/>
      </p:ext>
    </p:extLst>
  </p:cSld>
  <p:clrMapOvr>
    <a:masterClrMapping/>
  </p:clrMapOvr>
  <p:transition spd="slow" advClick="0" advTm="8000">
    <p:push dir="u"/>
    <p:sndAc>
      <p:stSnd>
        <p:snd r:embed="rId3" name="click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3324</TotalTime>
  <Words>193</Words>
  <Application>Microsoft Office PowerPoint</Application>
  <PresentationFormat>On-screen Show (4:3)</PresentationFormat>
  <Paragraphs>157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Chauncy Awards Monday 20th Friday 24th January YEAR SEVEN BRONZE AWARDS</dc:title>
  <dc:creator>STWALTONS</dc:creator>
  <cp:lastModifiedBy>STWALTONS</cp:lastModifiedBy>
  <cp:revision>364</cp:revision>
  <cp:lastPrinted>2018-02-05T08:18:34Z</cp:lastPrinted>
  <dcterms:created xsi:type="dcterms:W3CDTF">2014-01-27T08:17:41Z</dcterms:created>
  <dcterms:modified xsi:type="dcterms:W3CDTF">2018-02-05T08:18:55Z</dcterms:modified>
</cp:coreProperties>
</file>